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11089817" r:id="rId3"/>
    <p:sldId id="258" r:id="rId4"/>
    <p:sldId id="11089815" r:id="rId5"/>
    <p:sldId id="11089842" r:id="rId6"/>
    <p:sldId id="11089970" r:id="rId7"/>
    <p:sldId id="269" r:id="rId8"/>
    <p:sldId id="11089843" r:id="rId9"/>
    <p:sldId id="11089844" r:id="rId10"/>
    <p:sldId id="11089841" r:id="rId11"/>
    <p:sldId id="11089893" r:id="rId12"/>
    <p:sldId id="11089853" r:id="rId13"/>
    <p:sldId id="11089984" r:id="rId14"/>
    <p:sldId id="11089892" r:id="rId15"/>
    <p:sldId id="11089872" r:id="rId16"/>
    <p:sldId id="11089851" r:id="rId17"/>
    <p:sldId id="11089981" r:id="rId18"/>
    <p:sldId id="11089849" r:id="rId19"/>
    <p:sldId id="11089977" r:id="rId20"/>
    <p:sldId id="11089976" r:id="rId21"/>
    <p:sldId id="11089866" r:id="rId22"/>
    <p:sldId id="11089975" r:id="rId23"/>
    <p:sldId id="11089896" r:id="rId24"/>
    <p:sldId id="11089982" r:id="rId25"/>
    <p:sldId id="11089904" r:id="rId26"/>
    <p:sldId id="11089983" r:id="rId27"/>
    <p:sldId id="11089971" r:id="rId28"/>
    <p:sldId id="11089979" r:id="rId29"/>
    <p:sldId id="11089980" r:id="rId30"/>
    <p:sldId id="11089969" r:id="rId31"/>
    <p:sldId id="11089863" r:id="rId32"/>
    <p:sldId id="11089891" r:id="rId33"/>
    <p:sldId id="11089985" r:id="rId34"/>
    <p:sldId id="11089978" r:id="rId35"/>
    <p:sldId id="11089876" r:id="rId36"/>
    <p:sldId id="11089877" r:id="rId37"/>
    <p:sldId id="11089873" r:id="rId38"/>
    <p:sldId id="11089874" r:id="rId39"/>
    <p:sldId id="11089898" r:id="rId40"/>
    <p:sldId id="11089899" r:id="rId41"/>
    <p:sldId id="11089870" r:id="rId42"/>
    <p:sldId id="11089881" r:id="rId43"/>
    <p:sldId id="11089907" r:id="rId44"/>
    <p:sldId id="11089911" r:id="rId45"/>
    <p:sldId id="11089986" r:id="rId46"/>
    <p:sldId id="11089833" r:id="rId47"/>
    <p:sldId id="11089883" r:id="rId48"/>
    <p:sldId id="11089882" r:id="rId49"/>
    <p:sldId id="11089902" r:id="rId50"/>
    <p:sldId id="11089901" r:id="rId51"/>
    <p:sldId id="11089903" r:id="rId52"/>
    <p:sldId id="11089835" r:id="rId5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121"/>
    <a:srgbClr val="FF6572"/>
    <a:srgbClr val="FF6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80107"/>
  </p:normalViewPr>
  <p:slideViewPr>
    <p:cSldViewPr snapToGrid="0">
      <p:cViewPr varScale="1">
        <p:scale>
          <a:sx n="89" d="100"/>
          <a:sy n="89" d="100"/>
        </p:scale>
        <p:origin x="12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小程序增长趋势   单位：个、万人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小程序数量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2021 H1</c:v>
                </c:pt>
                <c:pt idx="1">
                  <c:v>2021 H2</c:v>
                </c:pt>
                <c:pt idx="2">
                  <c:v>2022 H1</c:v>
                </c:pt>
                <c:pt idx="3">
                  <c:v>2022 H2</c:v>
                </c:pt>
                <c:pt idx="4">
                  <c:v>2023 Q1</c:v>
                </c:pt>
                <c:pt idx="5">
                  <c:v>2023 Q2</c:v>
                </c:pt>
                <c:pt idx="6">
                  <c:v>2023  Q3</c:v>
                </c:pt>
                <c:pt idx="7">
                  <c:v>2023 Q4</c:v>
                </c:pt>
                <c:pt idx="8">
                  <c:v>2024 Q1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5</c:v>
                </c:pt>
                <c:pt idx="2">
                  <c:v>6</c:v>
                </c:pt>
                <c:pt idx="3">
                  <c:v>10</c:v>
                </c:pt>
                <c:pt idx="4">
                  <c:v>16</c:v>
                </c:pt>
                <c:pt idx="5">
                  <c:v>21</c:v>
                </c:pt>
                <c:pt idx="6">
                  <c:v>23</c:v>
                </c:pt>
                <c:pt idx="7">
                  <c:v>25</c:v>
                </c:pt>
                <c:pt idx="8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EC-7A48-8561-ABACFC321B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小程序用户量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2021 H1</c:v>
                </c:pt>
                <c:pt idx="1">
                  <c:v>2021 H2</c:v>
                </c:pt>
                <c:pt idx="2">
                  <c:v>2022 H1</c:v>
                </c:pt>
                <c:pt idx="3">
                  <c:v>2022 H2</c:v>
                </c:pt>
                <c:pt idx="4">
                  <c:v>2023 Q1</c:v>
                </c:pt>
                <c:pt idx="5">
                  <c:v>2023 Q2</c:v>
                </c:pt>
                <c:pt idx="6">
                  <c:v>2023  Q3</c:v>
                </c:pt>
                <c:pt idx="7">
                  <c:v>2023 Q4</c:v>
                </c:pt>
                <c:pt idx="8">
                  <c:v>2024 Q1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</c:v>
                </c:pt>
                <c:pt idx="1">
                  <c:v>90</c:v>
                </c:pt>
                <c:pt idx="2">
                  <c:v>100</c:v>
                </c:pt>
                <c:pt idx="3">
                  <c:v>115</c:v>
                </c:pt>
                <c:pt idx="4">
                  <c:v>140</c:v>
                </c:pt>
                <c:pt idx="5">
                  <c:v>200</c:v>
                </c:pt>
                <c:pt idx="6">
                  <c:v>240</c:v>
                </c:pt>
                <c:pt idx="7">
                  <c:v>260</c:v>
                </c:pt>
                <c:pt idx="8">
                  <c:v>280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EC-7A48-8561-ABACFC321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109504"/>
        <c:axId val="174188432"/>
      </c:lineChart>
      <c:catAx>
        <c:axId val="1741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174188432"/>
        <c:crosses val="autoZero"/>
        <c:auto val="1"/>
        <c:lblAlgn val="ctr"/>
        <c:lblOffset val="100"/>
        <c:noMultiLvlLbl val="0"/>
      </c:catAx>
      <c:valAx>
        <c:axId val="17418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17410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1V1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订单金额 单位：万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心理咨询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  <c:pt idx="7">
                  <c:v>1月</c:v>
                </c:pt>
                <c:pt idx="8">
                  <c:v>2月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158</c:v>
                </c:pt>
                <c:pt idx="1">
                  <c:v>285</c:v>
                </c:pt>
                <c:pt idx="2">
                  <c:v>263</c:v>
                </c:pt>
                <c:pt idx="3">
                  <c:v>386</c:v>
                </c:pt>
                <c:pt idx="4">
                  <c:v>194</c:v>
                </c:pt>
                <c:pt idx="5">
                  <c:v>270</c:v>
                </c:pt>
                <c:pt idx="6">
                  <c:v>200</c:v>
                </c:pt>
                <c:pt idx="7">
                  <c:v>154</c:v>
                </c:pt>
                <c:pt idx="8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CB-E84C-9DD2-30B97707C1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语言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  <c:pt idx="7">
                  <c:v>1月</c:v>
                </c:pt>
                <c:pt idx="8">
                  <c:v>2月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86</c:v>
                </c:pt>
                <c:pt idx="1">
                  <c:v>138</c:v>
                </c:pt>
                <c:pt idx="2">
                  <c:v>135</c:v>
                </c:pt>
                <c:pt idx="3">
                  <c:v>219</c:v>
                </c:pt>
                <c:pt idx="4">
                  <c:v>240</c:v>
                </c:pt>
                <c:pt idx="5">
                  <c:v>278</c:v>
                </c:pt>
                <c:pt idx="6">
                  <c:v>277</c:v>
                </c:pt>
                <c:pt idx="7">
                  <c:v>296</c:v>
                </c:pt>
                <c:pt idx="8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CB-E84C-9DD2-30B97707C1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考研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  <c:pt idx="4">
                  <c:v>10月</c:v>
                </c:pt>
                <c:pt idx="5">
                  <c:v>11月</c:v>
                </c:pt>
                <c:pt idx="6">
                  <c:v>12月</c:v>
                </c:pt>
                <c:pt idx="7">
                  <c:v>1月</c:v>
                </c:pt>
                <c:pt idx="8">
                  <c:v>2月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43</c:v>
                </c:pt>
                <c:pt idx="1">
                  <c:v>51</c:v>
                </c:pt>
                <c:pt idx="2">
                  <c:v>21</c:v>
                </c:pt>
                <c:pt idx="3">
                  <c:v>22</c:v>
                </c:pt>
                <c:pt idx="4">
                  <c:v>195</c:v>
                </c:pt>
                <c:pt idx="5">
                  <c:v>211</c:v>
                </c:pt>
                <c:pt idx="6">
                  <c:v>250</c:v>
                </c:pt>
                <c:pt idx="7">
                  <c:v>495</c:v>
                </c:pt>
                <c:pt idx="8">
                  <c:v>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CB-E84C-9DD2-30B97707C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5509871"/>
        <c:axId val="255511599"/>
      </c:barChart>
      <c:catAx>
        <c:axId val="25550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255511599"/>
        <c:crosses val="autoZero"/>
        <c:auto val="1"/>
        <c:lblAlgn val="ctr"/>
        <c:lblOffset val="100"/>
        <c:noMultiLvlLbl val="0"/>
      </c:catAx>
      <c:valAx>
        <c:axId val="25551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255509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菁英计划订单金额 单位：万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菁英计划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4月</c:v>
                </c:pt>
                <c:pt idx="1">
                  <c:v>5月</c:v>
                </c:pt>
                <c:pt idx="2">
                  <c:v>6月</c:v>
                </c:pt>
                <c:pt idx="3">
                  <c:v>7月</c:v>
                </c:pt>
                <c:pt idx="4">
                  <c:v>8月</c:v>
                </c:pt>
                <c:pt idx="5">
                  <c:v>9月</c:v>
                </c:pt>
                <c:pt idx="6">
                  <c:v>10月</c:v>
                </c:pt>
                <c:pt idx="7">
                  <c:v>11月</c:v>
                </c:pt>
                <c:pt idx="8">
                  <c:v>12月</c:v>
                </c:pt>
                <c:pt idx="9">
                  <c:v>1月</c:v>
                </c:pt>
                <c:pt idx="10">
                  <c:v>2月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549</c:v>
                </c:pt>
                <c:pt idx="1">
                  <c:v>1126</c:v>
                </c:pt>
                <c:pt idx="2">
                  <c:v>1208</c:v>
                </c:pt>
                <c:pt idx="3">
                  <c:v>405</c:v>
                </c:pt>
                <c:pt idx="4">
                  <c:v>489</c:v>
                </c:pt>
                <c:pt idx="5">
                  <c:v>125</c:v>
                </c:pt>
                <c:pt idx="6">
                  <c:v>49</c:v>
                </c:pt>
                <c:pt idx="7">
                  <c:v>1551</c:v>
                </c:pt>
                <c:pt idx="8">
                  <c:v>277</c:v>
                </c:pt>
                <c:pt idx="9">
                  <c:v>96</c:v>
                </c:pt>
                <c:pt idx="1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4B-0844-826A-DE076DDD2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6697807"/>
        <c:axId val="716666655"/>
      </c:barChart>
      <c:catAx>
        <c:axId val="71669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716666655"/>
        <c:crosses val="autoZero"/>
        <c:auto val="1"/>
        <c:lblAlgn val="ctr"/>
        <c:lblOffset val="100"/>
        <c:noMultiLvlLbl val="0"/>
      </c:catAx>
      <c:valAx>
        <c:axId val="716666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71669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总课消课时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  <c:pt idx="8">
                  <c:v>11月</c:v>
                </c:pt>
                <c:pt idx="9">
                  <c:v>12月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340</c:v>
                </c:pt>
                <c:pt idx="1">
                  <c:v>312</c:v>
                </c:pt>
                <c:pt idx="2">
                  <c:v>422</c:v>
                </c:pt>
                <c:pt idx="3">
                  <c:v>456</c:v>
                </c:pt>
                <c:pt idx="4">
                  <c:v>791</c:v>
                </c:pt>
                <c:pt idx="5">
                  <c:v>1165</c:v>
                </c:pt>
                <c:pt idx="6">
                  <c:v>1054</c:v>
                </c:pt>
                <c:pt idx="7">
                  <c:v>1492</c:v>
                </c:pt>
                <c:pt idx="8">
                  <c:v>1194</c:v>
                </c:pt>
                <c:pt idx="9">
                  <c:v>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4D-6F48-AF7B-FAEA5C5E87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线上交付课时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  <c:pt idx="8">
                  <c:v>11月</c:v>
                </c:pt>
                <c:pt idx="9">
                  <c:v>12月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106</c:v>
                </c:pt>
                <c:pt idx="1">
                  <c:v>224</c:v>
                </c:pt>
                <c:pt idx="2">
                  <c:v>375</c:v>
                </c:pt>
                <c:pt idx="3">
                  <c:v>411</c:v>
                </c:pt>
                <c:pt idx="4">
                  <c:v>729</c:v>
                </c:pt>
                <c:pt idx="5">
                  <c:v>1072</c:v>
                </c:pt>
                <c:pt idx="6">
                  <c:v>959</c:v>
                </c:pt>
                <c:pt idx="7">
                  <c:v>1371</c:v>
                </c:pt>
                <c:pt idx="8">
                  <c:v>1098</c:v>
                </c:pt>
                <c:pt idx="9">
                  <c:v>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4D-6F48-AF7B-FAEA5C5E8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824896"/>
        <c:axId val="174827168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线上化率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3月</c:v>
                </c:pt>
                <c:pt idx="1">
                  <c:v>4月</c:v>
                </c:pt>
                <c:pt idx="2">
                  <c:v>5月</c:v>
                </c:pt>
                <c:pt idx="3">
                  <c:v>6月</c:v>
                </c:pt>
                <c:pt idx="4">
                  <c:v>7月</c:v>
                </c:pt>
                <c:pt idx="5">
                  <c:v>8月</c:v>
                </c:pt>
                <c:pt idx="6">
                  <c:v>9月</c:v>
                </c:pt>
                <c:pt idx="7">
                  <c:v>10月</c:v>
                </c:pt>
                <c:pt idx="8">
                  <c:v>11月</c:v>
                </c:pt>
                <c:pt idx="9">
                  <c:v>12月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31</c:v>
                </c:pt>
                <c:pt idx="1">
                  <c:v>72</c:v>
                </c:pt>
                <c:pt idx="2">
                  <c:v>89</c:v>
                </c:pt>
                <c:pt idx="3">
                  <c:v>90</c:v>
                </c:pt>
                <c:pt idx="4">
                  <c:v>92</c:v>
                </c:pt>
                <c:pt idx="5">
                  <c:v>92</c:v>
                </c:pt>
                <c:pt idx="6">
                  <c:v>91</c:v>
                </c:pt>
                <c:pt idx="7">
                  <c:v>92</c:v>
                </c:pt>
                <c:pt idx="8">
                  <c:v>92</c:v>
                </c:pt>
                <c:pt idx="9">
                  <c:v>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4D-6F48-AF7B-FAEA5C5E8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824896"/>
        <c:axId val="174827168"/>
      </c:lineChart>
      <c:catAx>
        <c:axId val="17482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174827168"/>
        <c:crosses val="autoZero"/>
        <c:auto val="1"/>
        <c:lblAlgn val="ctr"/>
        <c:lblOffset val="100"/>
        <c:noMultiLvlLbl val="0"/>
      </c:catAx>
      <c:valAx>
        <c:axId val="17482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17482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刷题首页性能优化收效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90</a:t>
            </a:r>
            <a:r>
              <a:rPr lang="zh-CN" altLang="en-US" dirty="0"/>
              <a:t>分位（</a:t>
            </a:r>
            <a:r>
              <a:rPr lang="en-US" altLang="zh-CN" dirty="0" err="1"/>
              <a:t>ms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优化前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FCP</c:v>
                </c:pt>
                <c:pt idx="1">
                  <c:v>FMP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1318</c:v>
                </c:pt>
                <c:pt idx="1">
                  <c:v>3138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F-4149-9B2B-A2C7CA9EAD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优化后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FCP</c:v>
                </c:pt>
                <c:pt idx="1">
                  <c:v>FMP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522</c:v>
                </c:pt>
                <c:pt idx="1">
                  <c:v>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F-4149-9B2B-A2C7CA9EA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3365631"/>
        <c:axId val="1773900255"/>
      </c:barChart>
      <c:catAx>
        <c:axId val="177336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900255"/>
        <c:crosses val="autoZero"/>
        <c:auto val="1"/>
        <c:lblAlgn val="ctr"/>
        <c:lblOffset val="100"/>
        <c:noMultiLvlLbl val="0"/>
      </c:catAx>
      <c:valAx>
        <c:axId val="177390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336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8E86C-1630-DB49-9C04-68D17672E7F9}" type="doc">
      <dgm:prSet loTypeId="urn:microsoft.com/office/officeart/2005/8/layout/cycle3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69BA045-F23E-B744-942D-D402E1DEB685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用户产品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3E865D9-9028-D641-8F63-6A7612AB144B}" type="parTrans" cxnId="{9AA4D188-0B4B-E946-BD43-F875C895D27E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8CF2135F-61B7-824D-AA61-10E8B474DB7C}" type="sibTrans" cxnId="{9AA4D188-0B4B-E946-BD43-F875C895D27E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C9D33B5-8AE0-FA4A-A0B0-2F59711E1418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学习产品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56320E67-5204-EF41-989C-25C78E83F0EC}" type="parTrans" cxnId="{DF692FE3-1955-4C4A-BB50-8A34646060A7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16F596E-6FFC-3046-A3A0-2C9FEE4CC265}" type="sibTrans" cxnId="{DF692FE3-1955-4C4A-BB50-8A34646060A7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04F52B7-AA23-F34C-8CC3-3B97184210DE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直播上课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6037EAB-944B-3A4B-8C4C-422B43253902}" type="parTrans" cxnId="{43CD2B2D-BD41-1448-B6F9-EA95B090CF9D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AD441E3-43A5-2248-B05D-524AAB8B1E17}" type="sibTrans" cxnId="{43CD2B2D-BD41-1448-B6F9-EA95B090CF9D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8528B1C-FB1B-9D46-BD63-D72A36878F77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运营提效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BBCFFEDF-3560-CA40-A0BD-AAB726DCCC7E}" type="parTrans" cxnId="{A2322ECE-09BD-DE41-BC4F-E73491E472B6}">
      <dgm:prSet/>
      <dgm:spPr/>
      <dgm:t>
        <a:bodyPr/>
        <a:lstStyle/>
        <a:p>
          <a:endParaRPr lang="zh-CN" altLang="en-US"/>
        </a:p>
      </dgm:t>
    </dgm:pt>
    <dgm:pt modelId="{9536FFF4-BFFE-1642-A8AD-AEF101ACA84D}" type="sibTrans" cxnId="{A2322ECE-09BD-DE41-BC4F-E73491E472B6}">
      <dgm:prSet/>
      <dgm:spPr/>
      <dgm:t>
        <a:bodyPr/>
        <a:lstStyle/>
        <a:p>
          <a:endParaRPr lang="zh-CN" altLang="en-US"/>
        </a:p>
      </dgm:t>
    </dgm:pt>
    <dgm:pt modelId="{94E0C9B0-6C66-014D-B26E-A1160D435453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内容建设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D75EEC4-4FE9-1C49-A051-F73DE8FDBB25}" type="parTrans" cxnId="{C7C5D93D-C68E-F647-9EC5-9A12D3A4A3D7}">
      <dgm:prSet/>
      <dgm:spPr/>
      <dgm:t>
        <a:bodyPr/>
        <a:lstStyle/>
        <a:p>
          <a:endParaRPr lang="zh-CN" altLang="en-US"/>
        </a:p>
      </dgm:t>
    </dgm:pt>
    <dgm:pt modelId="{6229BD37-1CF8-F14B-9065-21BBD7E37EE2}" type="sibTrans" cxnId="{C7C5D93D-C68E-F647-9EC5-9A12D3A4A3D7}">
      <dgm:prSet/>
      <dgm:spPr/>
      <dgm:t>
        <a:bodyPr/>
        <a:lstStyle/>
        <a:p>
          <a:endParaRPr lang="zh-CN" altLang="en-US"/>
        </a:p>
      </dgm:t>
    </dgm:pt>
    <dgm:pt modelId="{243BFDE4-9B69-CE46-911B-5A35FD20BCD0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教研域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5D603AA3-BA3E-434B-B379-A854114715C6}" type="parTrans" cxnId="{E158EE1C-2D3D-F445-A98F-C89F010083CD}">
      <dgm:prSet/>
      <dgm:spPr/>
      <dgm:t>
        <a:bodyPr/>
        <a:lstStyle/>
        <a:p>
          <a:endParaRPr lang="zh-CN" altLang="en-US"/>
        </a:p>
      </dgm:t>
    </dgm:pt>
    <dgm:pt modelId="{85EE48C0-1DC1-1443-B9CD-F67F4A1E50D5}" type="sibTrans" cxnId="{E158EE1C-2D3D-F445-A98F-C89F010083CD}">
      <dgm:prSet/>
      <dgm:spPr/>
      <dgm:t>
        <a:bodyPr/>
        <a:lstStyle/>
        <a:p>
          <a:endParaRPr lang="zh-CN" altLang="en-US"/>
        </a:p>
      </dgm:t>
    </dgm:pt>
    <dgm:pt modelId="{F1BFF4E6-8FA3-5C49-8300-3048DC354AA8}">
      <dgm:prSet/>
      <dgm:spPr/>
      <dgm:t>
        <a:bodyPr/>
        <a:lstStyle/>
        <a:p>
          <a:r>
            <a:rPr lang="zh-CN" altLang="en-US" dirty="0">
              <a:latin typeface="KaiTi" panose="02010609060101010101" pitchFamily="49" charset="-122"/>
              <a:ea typeface="KaiTi" panose="02010609060101010101" pitchFamily="49" charset="-122"/>
            </a:rPr>
            <a:t>流量工具</a:t>
          </a:r>
          <a:endParaRPr lang="zh-CN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E8609D1-24DB-A64B-994B-5A7832D12BC6}" type="sibTrans" cxnId="{B1B480EA-1F77-4C43-B8A8-AC6E6F5D9B26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8E2B5E7A-A8DA-AA4D-9D1C-CF1CF10CFCDE}" type="parTrans" cxnId="{B1B480EA-1F77-4C43-B8A8-AC6E6F5D9B26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2FCF5606-A096-0442-ABA6-12C3B3FA18D7}" type="pres">
      <dgm:prSet presAssocID="{5288E86C-1630-DB49-9C04-68D17672E7F9}" presName="Name0" presStyleCnt="0">
        <dgm:presLayoutVars>
          <dgm:dir/>
          <dgm:resizeHandles val="exact"/>
        </dgm:presLayoutVars>
      </dgm:prSet>
      <dgm:spPr/>
    </dgm:pt>
    <dgm:pt modelId="{01EAABDA-0D71-2C46-9ECB-4D0EB57A238A}" type="pres">
      <dgm:prSet presAssocID="{5288E86C-1630-DB49-9C04-68D17672E7F9}" presName="cycle" presStyleCnt="0"/>
      <dgm:spPr/>
    </dgm:pt>
    <dgm:pt modelId="{1835AF85-A216-C64B-89E3-DFB4E1FBFD2B}" type="pres">
      <dgm:prSet presAssocID="{F1BFF4E6-8FA3-5C49-8300-3048DC354AA8}" presName="nodeFirstNode" presStyleLbl="node1" presStyleIdx="0" presStyleCnt="7">
        <dgm:presLayoutVars>
          <dgm:bulletEnabled val="1"/>
        </dgm:presLayoutVars>
      </dgm:prSet>
      <dgm:spPr/>
    </dgm:pt>
    <dgm:pt modelId="{4DC90858-6CE6-7A49-8AF7-C11776824D22}" type="pres">
      <dgm:prSet presAssocID="{FE8609D1-24DB-A64B-994B-5A7832D12BC6}" presName="sibTransFirstNode" presStyleLbl="bgShp" presStyleIdx="0" presStyleCnt="1"/>
      <dgm:spPr/>
    </dgm:pt>
    <dgm:pt modelId="{27E37B75-37C3-454C-B4F6-682EB286A6E3}" type="pres">
      <dgm:prSet presAssocID="{569BA045-F23E-B744-942D-D402E1DEB685}" presName="nodeFollowingNodes" presStyleLbl="node1" presStyleIdx="1" presStyleCnt="7">
        <dgm:presLayoutVars>
          <dgm:bulletEnabled val="1"/>
        </dgm:presLayoutVars>
      </dgm:prSet>
      <dgm:spPr/>
    </dgm:pt>
    <dgm:pt modelId="{79DF8A95-78DE-ED49-A06E-9E6386CA8272}" type="pres">
      <dgm:prSet presAssocID="{1C9D33B5-8AE0-FA4A-A0B0-2F59711E1418}" presName="nodeFollowingNodes" presStyleLbl="node1" presStyleIdx="2" presStyleCnt="7">
        <dgm:presLayoutVars>
          <dgm:bulletEnabled val="1"/>
        </dgm:presLayoutVars>
      </dgm:prSet>
      <dgm:spPr/>
    </dgm:pt>
    <dgm:pt modelId="{C3D35124-A060-6644-AE2E-CA33F8E0D4AC}" type="pres">
      <dgm:prSet presAssocID="{E04F52B7-AA23-F34C-8CC3-3B97184210DE}" presName="nodeFollowingNodes" presStyleLbl="node1" presStyleIdx="3" presStyleCnt="7">
        <dgm:presLayoutVars>
          <dgm:bulletEnabled val="1"/>
        </dgm:presLayoutVars>
      </dgm:prSet>
      <dgm:spPr/>
    </dgm:pt>
    <dgm:pt modelId="{F08639D0-FE5E-D448-AC2B-82441A954E62}" type="pres">
      <dgm:prSet presAssocID="{F8528B1C-FB1B-9D46-BD63-D72A36878F77}" presName="nodeFollowingNodes" presStyleLbl="node1" presStyleIdx="4" presStyleCnt="7">
        <dgm:presLayoutVars>
          <dgm:bulletEnabled val="1"/>
        </dgm:presLayoutVars>
      </dgm:prSet>
      <dgm:spPr/>
    </dgm:pt>
    <dgm:pt modelId="{82CB09FC-39E3-D648-91E6-134CD8E1943C}" type="pres">
      <dgm:prSet presAssocID="{94E0C9B0-6C66-014D-B26E-A1160D435453}" presName="nodeFollowingNodes" presStyleLbl="node1" presStyleIdx="5" presStyleCnt="7">
        <dgm:presLayoutVars>
          <dgm:bulletEnabled val="1"/>
        </dgm:presLayoutVars>
      </dgm:prSet>
      <dgm:spPr/>
    </dgm:pt>
    <dgm:pt modelId="{F3D060B3-4E2C-B44F-969D-CC3FA941D132}" type="pres">
      <dgm:prSet presAssocID="{243BFDE4-9B69-CE46-911B-5A35FD20BCD0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E158EE1C-2D3D-F445-A98F-C89F010083CD}" srcId="{5288E86C-1630-DB49-9C04-68D17672E7F9}" destId="{243BFDE4-9B69-CE46-911B-5A35FD20BCD0}" srcOrd="6" destOrd="0" parTransId="{5D603AA3-BA3E-434B-B379-A854114715C6}" sibTransId="{85EE48C0-1DC1-1443-B9CD-F67F4A1E50D5}"/>
    <dgm:cxn modelId="{43CD2B2D-BD41-1448-B6F9-EA95B090CF9D}" srcId="{5288E86C-1630-DB49-9C04-68D17672E7F9}" destId="{E04F52B7-AA23-F34C-8CC3-3B97184210DE}" srcOrd="3" destOrd="0" parTransId="{E6037EAB-944B-3A4B-8C4C-422B43253902}" sibTransId="{FAD441E3-43A5-2248-B05D-524AAB8B1E17}"/>
    <dgm:cxn modelId="{EC733637-0C9A-5A47-B15F-699877F50625}" type="presOf" srcId="{94E0C9B0-6C66-014D-B26E-A1160D435453}" destId="{82CB09FC-39E3-D648-91E6-134CD8E1943C}" srcOrd="0" destOrd="0" presId="urn:microsoft.com/office/officeart/2005/8/layout/cycle3"/>
    <dgm:cxn modelId="{C7C5D93D-C68E-F647-9EC5-9A12D3A4A3D7}" srcId="{5288E86C-1630-DB49-9C04-68D17672E7F9}" destId="{94E0C9B0-6C66-014D-B26E-A1160D435453}" srcOrd="5" destOrd="0" parTransId="{1D75EEC4-4FE9-1C49-A051-F73DE8FDBB25}" sibTransId="{6229BD37-1CF8-F14B-9065-21BBD7E37EE2}"/>
    <dgm:cxn modelId="{1B14EE5D-F50D-8741-9202-EFA76452A678}" type="presOf" srcId="{1C9D33B5-8AE0-FA4A-A0B0-2F59711E1418}" destId="{79DF8A95-78DE-ED49-A06E-9E6386CA8272}" srcOrd="0" destOrd="0" presId="urn:microsoft.com/office/officeart/2005/8/layout/cycle3"/>
    <dgm:cxn modelId="{3A071C63-FB59-CE4C-9505-0260EDB4BE6A}" type="presOf" srcId="{F1BFF4E6-8FA3-5C49-8300-3048DC354AA8}" destId="{1835AF85-A216-C64B-89E3-DFB4E1FBFD2B}" srcOrd="0" destOrd="0" presId="urn:microsoft.com/office/officeart/2005/8/layout/cycle3"/>
    <dgm:cxn modelId="{E96A8064-D453-7846-B6A7-CF1E6E590A55}" type="presOf" srcId="{FE8609D1-24DB-A64B-994B-5A7832D12BC6}" destId="{4DC90858-6CE6-7A49-8AF7-C11776824D22}" srcOrd="0" destOrd="0" presId="urn:microsoft.com/office/officeart/2005/8/layout/cycle3"/>
    <dgm:cxn modelId="{DB30E777-1FE5-3F4C-AA83-0933D38F2959}" type="presOf" srcId="{F8528B1C-FB1B-9D46-BD63-D72A36878F77}" destId="{F08639D0-FE5E-D448-AC2B-82441A954E62}" srcOrd="0" destOrd="0" presId="urn:microsoft.com/office/officeart/2005/8/layout/cycle3"/>
    <dgm:cxn modelId="{9AA4D188-0B4B-E946-BD43-F875C895D27E}" srcId="{5288E86C-1630-DB49-9C04-68D17672E7F9}" destId="{569BA045-F23E-B744-942D-D402E1DEB685}" srcOrd="1" destOrd="0" parTransId="{13E865D9-9028-D641-8F63-6A7612AB144B}" sibTransId="{8CF2135F-61B7-824D-AA61-10E8B474DB7C}"/>
    <dgm:cxn modelId="{D38D7691-5433-7447-BB76-3A59968C5D39}" type="presOf" srcId="{569BA045-F23E-B744-942D-D402E1DEB685}" destId="{27E37B75-37C3-454C-B4F6-682EB286A6E3}" srcOrd="0" destOrd="0" presId="urn:microsoft.com/office/officeart/2005/8/layout/cycle3"/>
    <dgm:cxn modelId="{A2322ECE-09BD-DE41-BC4F-E73491E472B6}" srcId="{5288E86C-1630-DB49-9C04-68D17672E7F9}" destId="{F8528B1C-FB1B-9D46-BD63-D72A36878F77}" srcOrd="4" destOrd="0" parTransId="{BBCFFEDF-3560-CA40-A0BD-AAB726DCCC7E}" sibTransId="{9536FFF4-BFFE-1642-A8AD-AEF101ACA84D}"/>
    <dgm:cxn modelId="{15C96ED7-1295-864A-BF59-A5353C8F86E2}" type="presOf" srcId="{E04F52B7-AA23-F34C-8CC3-3B97184210DE}" destId="{C3D35124-A060-6644-AE2E-CA33F8E0D4AC}" srcOrd="0" destOrd="0" presId="urn:microsoft.com/office/officeart/2005/8/layout/cycle3"/>
    <dgm:cxn modelId="{DF692FE3-1955-4C4A-BB50-8A34646060A7}" srcId="{5288E86C-1630-DB49-9C04-68D17672E7F9}" destId="{1C9D33B5-8AE0-FA4A-A0B0-2F59711E1418}" srcOrd="2" destOrd="0" parTransId="{56320E67-5204-EF41-989C-25C78E83F0EC}" sibTransId="{E16F596E-6FFC-3046-A3A0-2C9FEE4CC265}"/>
    <dgm:cxn modelId="{B1B480EA-1F77-4C43-B8A8-AC6E6F5D9B26}" srcId="{5288E86C-1630-DB49-9C04-68D17672E7F9}" destId="{F1BFF4E6-8FA3-5C49-8300-3048DC354AA8}" srcOrd="0" destOrd="0" parTransId="{8E2B5E7A-A8DA-AA4D-9D1C-CF1CF10CFCDE}" sibTransId="{FE8609D1-24DB-A64B-994B-5A7832D12BC6}"/>
    <dgm:cxn modelId="{8D6C13F1-A9D9-8E4E-B4B8-00B51790A326}" type="presOf" srcId="{5288E86C-1630-DB49-9C04-68D17672E7F9}" destId="{2FCF5606-A096-0442-ABA6-12C3B3FA18D7}" srcOrd="0" destOrd="0" presId="urn:microsoft.com/office/officeart/2005/8/layout/cycle3"/>
    <dgm:cxn modelId="{B190C7F6-4F6A-2845-95B4-CBB50B6FE222}" type="presOf" srcId="{243BFDE4-9B69-CE46-911B-5A35FD20BCD0}" destId="{F3D060B3-4E2C-B44F-969D-CC3FA941D132}" srcOrd="0" destOrd="0" presId="urn:microsoft.com/office/officeart/2005/8/layout/cycle3"/>
    <dgm:cxn modelId="{45E8A4DA-75D8-474C-8DD2-01460FB09F31}" type="presParOf" srcId="{2FCF5606-A096-0442-ABA6-12C3B3FA18D7}" destId="{01EAABDA-0D71-2C46-9ECB-4D0EB57A238A}" srcOrd="0" destOrd="0" presId="urn:microsoft.com/office/officeart/2005/8/layout/cycle3"/>
    <dgm:cxn modelId="{DC9EF3FE-7C3D-D344-82E7-4EE05E34C31A}" type="presParOf" srcId="{01EAABDA-0D71-2C46-9ECB-4D0EB57A238A}" destId="{1835AF85-A216-C64B-89E3-DFB4E1FBFD2B}" srcOrd="0" destOrd="0" presId="urn:microsoft.com/office/officeart/2005/8/layout/cycle3"/>
    <dgm:cxn modelId="{432507A6-3484-9846-87A2-80424FED2211}" type="presParOf" srcId="{01EAABDA-0D71-2C46-9ECB-4D0EB57A238A}" destId="{4DC90858-6CE6-7A49-8AF7-C11776824D22}" srcOrd="1" destOrd="0" presId="urn:microsoft.com/office/officeart/2005/8/layout/cycle3"/>
    <dgm:cxn modelId="{05AA8D11-90BF-004F-9F8F-45B10F96A0D1}" type="presParOf" srcId="{01EAABDA-0D71-2C46-9ECB-4D0EB57A238A}" destId="{27E37B75-37C3-454C-B4F6-682EB286A6E3}" srcOrd="2" destOrd="0" presId="urn:microsoft.com/office/officeart/2005/8/layout/cycle3"/>
    <dgm:cxn modelId="{B221A35E-4600-F542-A0A7-F8E0B54756FB}" type="presParOf" srcId="{01EAABDA-0D71-2C46-9ECB-4D0EB57A238A}" destId="{79DF8A95-78DE-ED49-A06E-9E6386CA8272}" srcOrd="3" destOrd="0" presId="urn:microsoft.com/office/officeart/2005/8/layout/cycle3"/>
    <dgm:cxn modelId="{B5E27E9E-B523-0248-B253-A1E8F5101067}" type="presParOf" srcId="{01EAABDA-0D71-2C46-9ECB-4D0EB57A238A}" destId="{C3D35124-A060-6644-AE2E-CA33F8E0D4AC}" srcOrd="4" destOrd="0" presId="urn:microsoft.com/office/officeart/2005/8/layout/cycle3"/>
    <dgm:cxn modelId="{B99F424C-C9FA-1F47-B0B1-E47A968F75F0}" type="presParOf" srcId="{01EAABDA-0D71-2C46-9ECB-4D0EB57A238A}" destId="{F08639D0-FE5E-D448-AC2B-82441A954E62}" srcOrd="5" destOrd="0" presId="urn:microsoft.com/office/officeart/2005/8/layout/cycle3"/>
    <dgm:cxn modelId="{2E6ED13E-B746-A34D-833D-3F034E618F44}" type="presParOf" srcId="{01EAABDA-0D71-2C46-9ECB-4D0EB57A238A}" destId="{82CB09FC-39E3-D648-91E6-134CD8E1943C}" srcOrd="6" destOrd="0" presId="urn:microsoft.com/office/officeart/2005/8/layout/cycle3"/>
    <dgm:cxn modelId="{2514499F-1547-E745-BE97-893BD13221B4}" type="presParOf" srcId="{01EAABDA-0D71-2C46-9ECB-4D0EB57A238A}" destId="{F3D060B3-4E2C-B44F-969D-CC3FA941D132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D6FE5-E6CD-8D45-AB76-591456A3452C}" type="doc">
      <dgm:prSet loTypeId="urn:microsoft.com/office/officeart/2005/8/layout/cycle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6620274-308C-E645-8B4E-1F09EDD46DB8}">
      <dgm:prSet custT="1"/>
      <dgm:spPr/>
      <dgm:t>
        <a:bodyPr/>
        <a:lstStyle/>
        <a:p>
          <a:r>
            <a: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高效迭代</a:t>
          </a:r>
        </a:p>
      </dgm:t>
    </dgm:pt>
    <dgm:pt modelId="{01169B80-8BF3-BB43-9156-F6C67028978D}" type="parTrans" cxnId="{3B9D7CA5-AA82-9640-9C36-A0FCD55EFF02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4F0504B-E22D-6145-8859-655A91780DE6}" type="sibTrans" cxnId="{3B9D7CA5-AA82-9640-9C36-A0FCD55EFF02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C775B1F-135E-3641-B0BD-6EB5B95933C1}">
      <dgm:prSet custT="1"/>
      <dgm:spPr/>
      <dgm:t>
        <a:bodyPr/>
        <a:lstStyle/>
        <a:p>
          <a:r>
            <a:rPr kumimoji="1"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微信生态</a:t>
          </a:r>
          <a:endParaRPr lang="zh-CN" altLang="en-US" sz="3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D7F932-9145-0B48-8E5D-CE72F1EAB6AF}" type="parTrans" cxnId="{963E11C4-C31B-2347-A7AE-EED0E76E9ED3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22E9A6B-3420-7846-82CF-B0528A7E7DC3}" type="sibTrans" cxnId="{963E11C4-C31B-2347-A7AE-EED0E76E9ED3}">
      <dgm:prSet/>
      <dgm:spPr>
        <a:solidFill>
          <a:srgbClr val="00B050"/>
        </a:solidFill>
      </dgm:spPr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959EB4C-C7DB-9343-B4B0-08FA679D5F7E}">
      <dgm:prSet custT="1"/>
      <dgm:spPr/>
      <dgm:t>
        <a:bodyPr/>
        <a:lstStyle/>
        <a:p>
          <a:r>
            <a: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体验流畅</a:t>
          </a:r>
        </a:p>
      </dgm:t>
    </dgm:pt>
    <dgm:pt modelId="{ED2D8434-B0CF-7342-B1F8-9729754BD192}" type="parTrans" cxnId="{6FD434F4-FCCA-334B-9E11-51A50D948109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CB8DE1C-AC01-8A46-93BD-945146F62CBA}" type="sibTrans" cxnId="{6FD434F4-FCCA-334B-9E11-51A50D948109}">
      <dgm:prSet/>
      <dgm:spPr>
        <a:solidFill>
          <a:srgbClr val="FF0000"/>
        </a:solidFill>
      </dgm:spPr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B132376-F47C-0345-9727-24261C520F40}">
      <dgm:prSet custT="1"/>
      <dgm:spPr/>
      <dgm:t>
        <a:bodyPr/>
        <a:lstStyle/>
        <a:p>
          <a:r>
            <a: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轻量便捷</a:t>
          </a:r>
        </a:p>
      </dgm:t>
    </dgm:pt>
    <dgm:pt modelId="{9CC79AD5-D92E-4D4D-AC97-DACE2578115B}" type="parTrans" cxnId="{0CF2F2DC-0954-1148-ADD8-5993C928636E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4C0A4-D6A1-654C-A6EF-73208FCC8C36}" type="sibTrans" cxnId="{0CF2F2DC-0954-1148-ADD8-5993C928636E}">
      <dgm:prSet/>
      <dgm:spPr/>
      <dgm:t>
        <a:bodyPr/>
        <a:lstStyle/>
        <a:p>
          <a:endParaRPr lang="zh-CN" altLang="en-US" sz="3200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F504B20-F9E5-A345-A99E-F3E76694CB16}" type="pres">
      <dgm:prSet presAssocID="{79BD6FE5-E6CD-8D45-AB76-591456A3452C}" presName="cycle" presStyleCnt="0">
        <dgm:presLayoutVars>
          <dgm:dir/>
          <dgm:resizeHandles val="exact"/>
        </dgm:presLayoutVars>
      </dgm:prSet>
      <dgm:spPr/>
    </dgm:pt>
    <dgm:pt modelId="{A5C7E2D3-932E-B241-AC87-B660633D62DB}" type="pres">
      <dgm:prSet presAssocID="{B6620274-308C-E645-8B4E-1F09EDD46DB8}" presName="dummy" presStyleCnt="0"/>
      <dgm:spPr/>
    </dgm:pt>
    <dgm:pt modelId="{BA658F06-786D-4D45-A7D6-A95BFF836235}" type="pres">
      <dgm:prSet presAssocID="{B6620274-308C-E645-8B4E-1F09EDD46DB8}" presName="node" presStyleLbl="revTx" presStyleIdx="0" presStyleCnt="4">
        <dgm:presLayoutVars>
          <dgm:bulletEnabled val="1"/>
        </dgm:presLayoutVars>
      </dgm:prSet>
      <dgm:spPr/>
    </dgm:pt>
    <dgm:pt modelId="{8393135B-1B23-E648-8633-8961FB227A47}" type="pres">
      <dgm:prSet presAssocID="{E4F0504B-E22D-6145-8859-655A91780DE6}" presName="sibTrans" presStyleLbl="node1" presStyleIdx="0" presStyleCnt="4"/>
      <dgm:spPr/>
    </dgm:pt>
    <dgm:pt modelId="{8CD16E38-E180-FF45-942C-91E62807DA55}" type="pres">
      <dgm:prSet presAssocID="{FC775B1F-135E-3641-B0BD-6EB5B95933C1}" presName="dummy" presStyleCnt="0"/>
      <dgm:spPr/>
    </dgm:pt>
    <dgm:pt modelId="{0A54625F-E2B9-5E43-8528-3D48C9D5E648}" type="pres">
      <dgm:prSet presAssocID="{FC775B1F-135E-3641-B0BD-6EB5B95933C1}" presName="node" presStyleLbl="revTx" presStyleIdx="1" presStyleCnt="4">
        <dgm:presLayoutVars>
          <dgm:bulletEnabled val="1"/>
        </dgm:presLayoutVars>
      </dgm:prSet>
      <dgm:spPr/>
    </dgm:pt>
    <dgm:pt modelId="{A6A3A149-DAF5-1543-B6D6-4BB993A4A4DA}" type="pres">
      <dgm:prSet presAssocID="{422E9A6B-3420-7846-82CF-B0528A7E7DC3}" presName="sibTrans" presStyleLbl="node1" presStyleIdx="1" presStyleCnt="4"/>
      <dgm:spPr/>
    </dgm:pt>
    <dgm:pt modelId="{FC2523F3-2E4D-D143-AD66-8C227675B189}" type="pres">
      <dgm:prSet presAssocID="{E959EB4C-C7DB-9343-B4B0-08FA679D5F7E}" presName="dummy" presStyleCnt="0"/>
      <dgm:spPr/>
    </dgm:pt>
    <dgm:pt modelId="{8C46BB85-48CB-E34C-9711-0F587487D16D}" type="pres">
      <dgm:prSet presAssocID="{E959EB4C-C7DB-9343-B4B0-08FA679D5F7E}" presName="node" presStyleLbl="revTx" presStyleIdx="2" presStyleCnt="4">
        <dgm:presLayoutVars>
          <dgm:bulletEnabled val="1"/>
        </dgm:presLayoutVars>
      </dgm:prSet>
      <dgm:spPr/>
    </dgm:pt>
    <dgm:pt modelId="{590720CA-5F20-494E-A231-00EE83B8A2E0}" type="pres">
      <dgm:prSet presAssocID="{ECB8DE1C-AC01-8A46-93BD-945146F62CBA}" presName="sibTrans" presStyleLbl="node1" presStyleIdx="2" presStyleCnt="4"/>
      <dgm:spPr/>
    </dgm:pt>
    <dgm:pt modelId="{D2D1120C-D18B-FF4C-94B2-9076775B39AB}" type="pres">
      <dgm:prSet presAssocID="{0B132376-F47C-0345-9727-24261C520F40}" presName="dummy" presStyleCnt="0"/>
      <dgm:spPr/>
    </dgm:pt>
    <dgm:pt modelId="{5C499A8B-B52A-7F44-8A9B-D9722B9081F4}" type="pres">
      <dgm:prSet presAssocID="{0B132376-F47C-0345-9727-24261C520F40}" presName="node" presStyleLbl="revTx" presStyleIdx="3" presStyleCnt="4">
        <dgm:presLayoutVars>
          <dgm:bulletEnabled val="1"/>
        </dgm:presLayoutVars>
      </dgm:prSet>
      <dgm:spPr/>
    </dgm:pt>
    <dgm:pt modelId="{EF03FDF8-94F5-AA49-B62A-245C63F80360}" type="pres">
      <dgm:prSet presAssocID="{D264C0A4-D6A1-654C-A6EF-73208FCC8C36}" presName="sibTrans" presStyleLbl="node1" presStyleIdx="3" presStyleCnt="4"/>
      <dgm:spPr/>
    </dgm:pt>
  </dgm:ptLst>
  <dgm:cxnLst>
    <dgm:cxn modelId="{2791391D-7A9F-A541-A3C9-9F1882311254}" type="presOf" srcId="{79BD6FE5-E6CD-8D45-AB76-591456A3452C}" destId="{CF504B20-F9E5-A345-A99E-F3E76694CB16}" srcOrd="0" destOrd="0" presId="urn:microsoft.com/office/officeart/2005/8/layout/cycle1"/>
    <dgm:cxn modelId="{6913BD21-A381-E14A-A803-44B5D933609C}" type="presOf" srcId="{B6620274-308C-E645-8B4E-1F09EDD46DB8}" destId="{BA658F06-786D-4D45-A7D6-A95BFF836235}" srcOrd="0" destOrd="0" presId="urn:microsoft.com/office/officeart/2005/8/layout/cycle1"/>
    <dgm:cxn modelId="{680D4B2B-039E-B744-81C7-95BBE0DAA938}" type="presOf" srcId="{0B132376-F47C-0345-9727-24261C520F40}" destId="{5C499A8B-B52A-7F44-8A9B-D9722B9081F4}" srcOrd="0" destOrd="0" presId="urn:microsoft.com/office/officeart/2005/8/layout/cycle1"/>
    <dgm:cxn modelId="{72586041-4294-AA42-A3E5-F942E3497712}" type="presOf" srcId="{FC775B1F-135E-3641-B0BD-6EB5B95933C1}" destId="{0A54625F-E2B9-5E43-8528-3D48C9D5E648}" srcOrd="0" destOrd="0" presId="urn:microsoft.com/office/officeart/2005/8/layout/cycle1"/>
    <dgm:cxn modelId="{ED118C5E-E3BC-CC40-B7C3-927BC4C468A0}" type="presOf" srcId="{E959EB4C-C7DB-9343-B4B0-08FA679D5F7E}" destId="{8C46BB85-48CB-E34C-9711-0F587487D16D}" srcOrd="0" destOrd="0" presId="urn:microsoft.com/office/officeart/2005/8/layout/cycle1"/>
    <dgm:cxn modelId="{79622A7D-5761-BD45-AAEE-E2E5C852905E}" type="presOf" srcId="{422E9A6B-3420-7846-82CF-B0528A7E7DC3}" destId="{A6A3A149-DAF5-1543-B6D6-4BB993A4A4DA}" srcOrd="0" destOrd="0" presId="urn:microsoft.com/office/officeart/2005/8/layout/cycle1"/>
    <dgm:cxn modelId="{3FE08491-D43E-5940-A66D-D45E1DCB1C51}" type="presOf" srcId="{D264C0A4-D6A1-654C-A6EF-73208FCC8C36}" destId="{EF03FDF8-94F5-AA49-B62A-245C63F80360}" srcOrd="0" destOrd="0" presId="urn:microsoft.com/office/officeart/2005/8/layout/cycle1"/>
    <dgm:cxn modelId="{3B9D7CA5-AA82-9640-9C36-A0FCD55EFF02}" srcId="{79BD6FE5-E6CD-8D45-AB76-591456A3452C}" destId="{B6620274-308C-E645-8B4E-1F09EDD46DB8}" srcOrd="0" destOrd="0" parTransId="{01169B80-8BF3-BB43-9156-F6C67028978D}" sibTransId="{E4F0504B-E22D-6145-8859-655A91780DE6}"/>
    <dgm:cxn modelId="{89E7FFAB-C9AD-9A48-8AA0-B4AA8680AA0D}" type="presOf" srcId="{ECB8DE1C-AC01-8A46-93BD-945146F62CBA}" destId="{590720CA-5F20-494E-A231-00EE83B8A2E0}" srcOrd="0" destOrd="0" presId="urn:microsoft.com/office/officeart/2005/8/layout/cycle1"/>
    <dgm:cxn modelId="{963E11C4-C31B-2347-A7AE-EED0E76E9ED3}" srcId="{79BD6FE5-E6CD-8D45-AB76-591456A3452C}" destId="{FC775B1F-135E-3641-B0BD-6EB5B95933C1}" srcOrd="1" destOrd="0" parTransId="{D8D7F932-9145-0B48-8E5D-CE72F1EAB6AF}" sibTransId="{422E9A6B-3420-7846-82CF-B0528A7E7DC3}"/>
    <dgm:cxn modelId="{B8B810D1-85C2-254E-A74B-D32F543B4E3B}" type="presOf" srcId="{E4F0504B-E22D-6145-8859-655A91780DE6}" destId="{8393135B-1B23-E648-8633-8961FB227A47}" srcOrd="0" destOrd="0" presId="urn:microsoft.com/office/officeart/2005/8/layout/cycle1"/>
    <dgm:cxn modelId="{0CF2F2DC-0954-1148-ADD8-5993C928636E}" srcId="{79BD6FE5-E6CD-8D45-AB76-591456A3452C}" destId="{0B132376-F47C-0345-9727-24261C520F40}" srcOrd="3" destOrd="0" parTransId="{9CC79AD5-D92E-4D4D-AC97-DACE2578115B}" sibTransId="{D264C0A4-D6A1-654C-A6EF-73208FCC8C36}"/>
    <dgm:cxn modelId="{6FD434F4-FCCA-334B-9E11-51A50D948109}" srcId="{79BD6FE5-E6CD-8D45-AB76-591456A3452C}" destId="{E959EB4C-C7DB-9343-B4B0-08FA679D5F7E}" srcOrd="2" destOrd="0" parTransId="{ED2D8434-B0CF-7342-B1F8-9729754BD192}" sibTransId="{ECB8DE1C-AC01-8A46-93BD-945146F62CBA}"/>
    <dgm:cxn modelId="{D5DCA291-22C0-3D4C-8558-F60B21D76F3E}" type="presParOf" srcId="{CF504B20-F9E5-A345-A99E-F3E76694CB16}" destId="{A5C7E2D3-932E-B241-AC87-B660633D62DB}" srcOrd="0" destOrd="0" presId="urn:microsoft.com/office/officeart/2005/8/layout/cycle1"/>
    <dgm:cxn modelId="{BAD0BD25-B6B2-D347-AF99-510EB09EC390}" type="presParOf" srcId="{CF504B20-F9E5-A345-A99E-F3E76694CB16}" destId="{BA658F06-786D-4D45-A7D6-A95BFF836235}" srcOrd="1" destOrd="0" presId="urn:microsoft.com/office/officeart/2005/8/layout/cycle1"/>
    <dgm:cxn modelId="{D816DD63-9EA2-C940-9EB2-019A4FD06B8D}" type="presParOf" srcId="{CF504B20-F9E5-A345-A99E-F3E76694CB16}" destId="{8393135B-1B23-E648-8633-8961FB227A47}" srcOrd="2" destOrd="0" presId="urn:microsoft.com/office/officeart/2005/8/layout/cycle1"/>
    <dgm:cxn modelId="{89DAD5AB-C15C-C64F-A44F-41C02447B4FA}" type="presParOf" srcId="{CF504B20-F9E5-A345-A99E-F3E76694CB16}" destId="{8CD16E38-E180-FF45-942C-91E62807DA55}" srcOrd="3" destOrd="0" presId="urn:microsoft.com/office/officeart/2005/8/layout/cycle1"/>
    <dgm:cxn modelId="{ABF16256-5FB2-8844-9D7B-970090940AD8}" type="presParOf" srcId="{CF504B20-F9E5-A345-A99E-F3E76694CB16}" destId="{0A54625F-E2B9-5E43-8528-3D48C9D5E648}" srcOrd="4" destOrd="0" presId="urn:microsoft.com/office/officeart/2005/8/layout/cycle1"/>
    <dgm:cxn modelId="{540AE801-050B-B34C-9973-708583591E04}" type="presParOf" srcId="{CF504B20-F9E5-A345-A99E-F3E76694CB16}" destId="{A6A3A149-DAF5-1543-B6D6-4BB993A4A4DA}" srcOrd="5" destOrd="0" presId="urn:microsoft.com/office/officeart/2005/8/layout/cycle1"/>
    <dgm:cxn modelId="{0C636B24-6AEA-564D-8B11-CFED58ED4E69}" type="presParOf" srcId="{CF504B20-F9E5-A345-A99E-F3E76694CB16}" destId="{FC2523F3-2E4D-D143-AD66-8C227675B189}" srcOrd="6" destOrd="0" presId="urn:microsoft.com/office/officeart/2005/8/layout/cycle1"/>
    <dgm:cxn modelId="{58186033-6509-4944-BAC3-822813216D24}" type="presParOf" srcId="{CF504B20-F9E5-A345-A99E-F3E76694CB16}" destId="{8C46BB85-48CB-E34C-9711-0F587487D16D}" srcOrd="7" destOrd="0" presId="urn:microsoft.com/office/officeart/2005/8/layout/cycle1"/>
    <dgm:cxn modelId="{8C5C9EB1-4BC4-C146-9C92-3507FB6D9365}" type="presParOf" srcId="{CF504B20-F9E5-A345-A99E-F3E76694CB16}" destId="{590720CA-5F20-494E-A231-00EE83B8A2E0}" srcOrd="8" destOrd="0" presId="urn:microsoft.com/office/officeart/2005/8/layout/cycle1"/>
    <dgm:cxn modelId="{DBD29AE9-DAB5-9A4D-9EE5-C28FC57B04D0}" type="presParOf" srcId="{CF504B20-F9E5-A345-A99E-F3E76694CB16}" destId="{D2D1120C-D18B-FF4C-94B2-9076775B39AB}" srcOrd="9" destOrd="0" presId="urn:microsoft.com/office/officeart/2005/8/layout/cycle1"/>
    <dgm:cxn modelId="{F04C14C6-CC99-7F4D-B09A-E07B856E4B20}" type="presParOf" srcId="{CF504B20-F9E5-A345-A99E-F3E76694CB16}" destId="{5C499A8B-B52A-7F44-8A9B-D9722B9081F4}" srcOrd="10" destOrd="0" presId="urn:microsoft.com/office/officeart/2005/8/layout/cycle1"/>
    <dgm:cxn modelId="{E5E90C73-D9A0-C44F-8AFE-3A31FF699F7C}" type="presParOf" srcId="{CF504B20-F9E5-A345-A99E-F3E76694CB16}" destId="{EF03FDF8-94F5-AA49-B62A-245C63F8036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780768-2C8E-0C48-8109-D5587E54A2F0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E22186F8-DBEE-DF45-89B7-E50187BBE751}">
      <dgm:prSet phldrT="[文本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zh-CN" altLang="en-US" dirty="0"/>
            <a:t>原生</a:t>
          </a:r>
        </a:p>
      </dgm:t>
    </dgm:pt>
    <dgm:pt modelId="{419A31D0-ED6E-4C4C-A109-D9DA9707122C}" type="parTrans" cxnId="{F595F9EC-3B0E-0841-B2CE-95D5397E3CC1}">
      <dgm:prSet/>
      <dgm:spPr/>
      <dgm:t>
        <a:bodyPr/>
        <a:lstStyle/>
        <a:p>
          <a:endParaRPr lang="zh-CN" altLang="en-US"/>
        </a:p>
      </dgm:t>
    </dgm:pt>
    <dgm:pt modelId="{C9C630EC-44B2-5542-B8A0-9A033CA39EEA}" type="sibTrans" cxnId="{F595F9EC-3B0E-0841-B2CE-95D5397E3CC1}">
      <dgm:prSet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E98F30A7-2F72-1846-896A-837BACB2578E}">
      <dgm:prSet phldrT="[文本]"/>
      <dgm:spPr>
        <a:solidFill>
          <a:schemeClr val="accent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altLang="zh-CN" dirty="0"/>
            <a:t>Taro</a:t>
          </a:r>
          <a:endParaRPr lang="zh-CN" altLang="en-US" dirty="0"/>
        </a:p>
      </dgm:t>
    </dgm:pt>
    <dgm:pt modelId="{F7F972E7-ED49-474E-A46B-BDA892A01533}" type="parTrans" cxnId="{EE6FB063-FC24-1148-9E1B-D71098BFE939}">
      <dgm:prSet/>
      <dgm:spPr/>
      <dgm:t>
        <a:bodyPr/>
        <a:lstStyle/>
        <a:p>
          <a:endParaRPr lang="zh-CN" altLang="en-US"/>
        </a:p>
      </dgm:t>
    </dgm:pt>
    <dgm:pt modelId="{5C33D9D2-3D15-584A-A1CE-2AB694C69CE9}" type="sibTrans" cxnId="{EE6FB063-FC24-1148-9E1B-D71098BFE939}">
      <dgm:prSet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A15A2EDD-35EB-2F48-9BED-6BC3D6179468}">
      <dgm:prSet phldrT="[文本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zh-CN" altLang="en-US" dirty="0"/>
            <a:t>原生</a:t>
          </a:r>
        </a:p>
      </dgm:t>
    </dgm:pt>
    <dgm:pt modelId="{A615F817-1083-BF42-B8C1-EBE3EE2C850F}" type="parTrans" cxnId="{156302EA-B200-DA46-A96B-25546D85742F}">
      <dgm:prSet/>
      <dgm:spPr/>
      <dgm:t>
        <a:bodyPr/>
        <a:lstStyle/>
        <a:p>
          <a:endParaRPr lang="zh-CN" altLang="en-US"/>
        </a:p>
      </dgm:t>
    </dgm:pt>
    <dgm:pt modelId="{D4550958-A119-3943-A5FC-BED8F4676807}" type="sibTrans" cxnId="{156302EA-B200-DA46-A96B-25546D85742F}">
      <dgm:prSet/>
      <dgm:spPr/>
      <dgm:t>
        <a:bodyPr/>
        <a:lstStyle/>
        <a:p>
          <a:endParaRPr lang="zh-CN" altLang="en-US"/>
        </a:p>
      </dgm:t>
    </dgm:pt>
    <dgm:pt modelId="{8C4924D1-B604-7A4A-8A19-59D04A4FBF54}" type="pres">
      <dgm:prSet presAssocID="{E2780768-2C8E-0C48-8109-D5587E54A2F0}" presName="Name0" presStyleCnt="0">
        <dgm:presLayoutVars>
          <dgm:dir/>
          <dgm:resizeHandles val="exact"/>
        </dgm:presLayoutVars>
      </dgm:prSet>
      <dgm:spPr/>
    </dgm:pt>
    <dgm:pt modelId="{B6A3B635-0CBE-4947-9675-618C02F8B5F9}" type="pres">
      <dgm:prSet presAssocID="{E22186F8-DBEE-DF45-89B7-E50187BBE751}" presName="node" presStyleLbl="node1" presStyleIdx="0" presStyleCnt="3">
        <dgm:presLayoutVars>
          <dgm:bulletEnabled val="1"/>
        </dgm:presLayoutVars>
      </dgm:prSet>
      <dgm:spPr/>
    </dgm:pt>
    <dgm:pt modelId="{C89997BC-3311-4940-AB3E-27E20BA565AF}" type="pres">
      <dgm:prSet presAssocID="{C9C630EC-44B2-5542-B8A0-9A033CA39EEA}" presName="sibTrans" presStyleLbl="sibTrans2D1" presStyleIdx="0" presStyleCnt="2"/>
      <dgm:spPr/>
    </dgm:pt>
    <dgm:pt modelId="{C56075F5-09ED-214B-95AC-A5DB3B4ED42B}" type="pres">
      <dgm:prSet presAssocID="{C9C630EC-44B2-5542-B8A0-9A033CA39EEA}" presName="connectorText" presStyleLbl="sibTrans2D1" presStyleIdx="0" presStyleCnt="2"/>
      <dgm:spPr/>
    </dgm:pt>
    <dgm:pt modelId="{8DF78242-011A-5B4E-B531-114784C01F53}" type="pres">
      <dgm:prSet presAssocID="{E98F30A7-2F72-1846-896A-837BACB2578E}" presName="node" presStyleLbl="node1" presStyleIdx="1" presStyleCnt="3">
        <dgm:presLayoutVars>
          <dgm:bulletEnabled val="1"/>
        </dgm:presLayoutVars>
      </dgm:prSet>
      <dgm:spPr/>
    </dgm:pt>
    <dgm:pt modelId="{818F6F91-3AF3-1D4B-AEF2-28D842AE9ACC}" type="pres">
      <dgm:prSet presAssocID="{5C33D9D2-3D15-584A-A1CE-2AB694C69CE9}" presName="sibTrans" presStyleLbl="sibTrans2D1" presStyleIdx="1" presStyleCnt="2"/>
      <dgm:spPr/>
    </dgm:pt>
    <dgm:pt modelId="{FD2482C2-C6C1-894D-A40B-7EF49D6A56F4}" type="pres">
      <dgm:prSet presAssocID="{5C33D9D2-3D15-584A-A1CE-2AB694C69CE9}" presName="connectorText" presStyleLbl="sibTrans2D1" presStyleIdx="1" presStyleCnt="2"/>
      <dgm:spPr/>
    </dgm:pt>
    <dgm:pt modelId="{55EF646B-FD82-B442-A0CD-3D7F525418F5}" type="pres">
      <dgm:prSet presAssocID="{A15A2EDD-35EB-2F48-9BED-6BC3D6179468}" presName="node" presStyleLbl="node1" presStyleIdx="2" presStyleCnt="3">
        <dgm:presLayoutVars>
          <dgm:bulletEnabled val="1"/>
        </dgm:presLayoutVars>
      </dgm:prSet>
      <dgm:spPr/>
    </dgm:pt>
  </dgm:ptLst>
  <dgm:cxnLst>
    <dgm:cxn modelId="{A0B83705-BF4E-9842-A4D6-B15DB0C6AEB7}" type="presOf" srcId="{C9C630EC-44B2-5542-B8A0-9A033CA39EEA}" destId="{C89997BC-3311-4940-AB3E-27E20BA565AF}" srcOrd="0" destOrd="0" presId="urn:microsoft.com/office/officeart/2005/8/layout/process1"/>
    <dgm:cxn modelId="{EE6FB063-FC24-1148-9E1B-D71098BFE939}" srcId="{E2780768-2C8E-0C48-8109-D5587E54A2F0}" destId="{E98F30A7-2F72-1846-896A-837BACB2578E}" srcOrd="1" destOrd="0" parTransId="{F7F972E7-ED49-474E-A46B-BDA892A01533}" sibTransId="{5C33D9D2-3D15-584A-A1CE-2AB694C69CE9}"/>
    <dgm:cxn modelId="{8E685765-FAE7-C745-AE4C-F415D62D77B2}" type="presOf" srcId="{E98F30A7-2F72-1846-896A-837BACB2578E}" destId="{8DF78242-011A-5B4E-B531-114784C01F53}" srcOrd="0" destOrd="0" presId="urn:microsoft.com/office/officeart/2005/8/layout/process1"/>
    <dgm:cxn modelId="{11B1D890-F4AA-724E-B47B-3723A8B80611}" type="presOf" srcId="{C9C630EC-44B2-5542-B8A0-9A033CA39EEA}" destId="{C56075F5-09ED-214B-95AC-A5DB3B4ED42B}" srcOrd="1" destOrd="0" presId="urn:microsoft.com/office/officeart/2005/8/layout/process1"/>
    <dgm:cxn modelId="{D1B41AA1-B6E9-C14E-A92E-72DD27D43445}" type="presOf" srcId="{5C33D9D2-3D15-584A-A1CE-2AB694C69CE9}" destId="{FD2482C2-C6C1-894D-A40B-7EF49D6A56F4}" srcOrd="1" destOrd="0" presId="urn:microsoft.com/office/officeart/2005/8/layout/process1"/>
    <dgm:cxn modelId="{3826DBA8-5B43-944F-AAC0-AE80E947E41F}" type="presOf" srcId="{E22186F8-DBEE-DF45-89B7-E50187BBE751}" destId="{B6A3B635-0CBE-4947-9675-618C02F8B5F9}" srcOrd="0" destOrd="0" presId="urn:microsoft.com/office/officeart/2005/8/layout/process1"/>
    <dgm:cxn modelId="{DAA611D4-88FA-2C45-8ACE-2742A8AC3142}" type="presOf" srcId="{A15A2EDD-35EB-2F48-9BED-6BC3D6179468}" destId="{55EF646B-FD82-B442-A0CD-3D7F525418F5}" srcOrd="0" destOrd="0" presId="urn:microsoft.com/office/officeart/2005/8/layout/process1"/>
    <dgm:cxn modelId="{A11E72D9-271A-CC4A-A5C9-46F971FD4F8A}" type="presOf" srcId="{5C33D9D2-3D15-584A-A1CE-2AB694C69CE9}" destId="{818F6F91-3AF3-1D4B-AEF2-28D842AE9ACC}" srcOrd="0" destOrd="0" presId="urn:microsoft.com/office/officeart/2005/8/layout/process1"/>
    <dgm:cxn modelId="{156302EA-B200-DA46-A96B-25546D85742F}" srcId="{E2780768-2C8E-0C48-8109-D5587E54A2F0}" destId="{A15A2EDD-35EB-2F48-9BED-6BC3D6179468}" srcOrd="2" destOrd="0" parTransId="{A615F817-1083-BF42-B8C1-EBE3EE2C850F}" sibTransId="{D4550958-A119-3943-A5FC-BED8F4676807}"/>
    <dgm:cxn modelId="{F595F9EC-3B0E-0841-B2CE-95D5397E3CC1}" srcId="{E2780768-2C8E-0C48-8109-D5587E54A2F0}" destId="{E22186F8-DBEE-DF45-89B7-E50187BBE751}" srcOrd="0" destOrd="0" parTransId="{419A31D0-ED6E-4C4C-A109-D9DA9707122C}" sibTransId="{C9C630EC-44B2-5542-B8A0-9A033CA39EEA}"/>
    <dgm:cxn modelId="{35256AF0-AA9B-CE45-B3BA-E7BB6466AAB2}" type="presOf" srcId="{E2780768-2C8E-0C48-8109-D5587E54A2F0}" destId="{8C4924D1-B604-7A4A-8A19-59D04A4FBF54}" srcOrd="0" destOrd="0" presId="urn:microsoft.com/office/officeart/2005/8/layout/process1"/>
    <dgm:cxn modelId="{AF185204-A472-134B-8755-C056C8B24F49}" type="presParOf" srcId="{8C4924D1-B604-7A4A-8A19-59D04A4FBF54}" destId="{B6A3B635-0CBE-4947-9675-618C02F8B5F9}" srcOrd="0" destOrd="0" presId="urn:microsoft.com/office/officeart/2005/8/layout/process1"/>
    <dgm:cxn modelId="{EB85A54F-C2C3-C447-BF5D-1C1ED4B41A3B}" type="presParOf" srcId="{8C4924D1-B604-7A4A-8A19-59D04A4FBF54}" destId="{C89997BC-3311-4940-AB3E-27E20BA565AF}" srcOrd="1" destOrd="0" presId="urn:microsoft.com/office/officeart/2005/8/layout/process1"/>
    <dgm:cxn modelId="{92EAB3B2-3F47-604A-87D5-9D76CAA3231C}" type="presParOf" srcId="{C89997BC-3311-4940-AB3E-27E20BA565AF}" destId="{C56075F5-09ED-214B-95AC-A5DB3B4ED42B}" srcOrd="0" destOrd="0" presId="urn:microsoft.com/office/officeart/2005/8/layout/process1"/>
    <dgm:cxn modelId="{3E7F9A1C-2CE7-A24D-9DEE-B86E4B5B7C60}" type="presParOf" srcId="{8C4924D1-B604-7A4A-8A19-59D04A4FBF54}" destId="{8DF78242-011A-5B4E-B531-114784C01F53}" srcOrd="2" destOrd="0" presId="urn:microsoft.com/office/officeart/2005/8/layout/process1"/>
    <dgm:cxn modelId="{6D2D248D-79B1-E44E-AF1E-6D45801A2E0E}" type="presParOf" srcId="{8C4924D1-B604-7A4A-8A19-59D04A4FBF54}" destId="{818F6F91-3AF3-1D4B-AEF2-28D842AE9ACC}" srcOrd="3" destOrd="0" presId="urn:microsoft.com/office/officeart/2005/8/layout/process1"/>
    <dgm:cxn modelId="{E121952D-E7B1-EE43-84FC-2FA9C4B9D4BB}" type="presParOf" srcId="{818F6F91-3AF3-1D4B-AEF2-28D842AE9ACC}" destId="{FD2482C2-C6C1-894D-A40B-7EF49D6A56F4}" srcOrd="0" destOrd="0" presId="urn:microsoft.com/office/officeart/2005/8/layout/process1"/>
    <dgm:cxn modelId="{50818183-7F2A-D240-88FD-05128600CF53}" type="presParOf" srcId="{8C4924D1-B604-7A4A-8A19-59D04A4FBF54}" destId="{55EF646B-FD82-B442-A0CD-3D7F525418F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DE3782-6F13-9A4F-84CB-365BDDFAF118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EC2E044-5F20-734C-B305-F4C3ABBFA614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业务</a:t>
          </a:r>
        </a:p>
      </dgm:t>
    </dgm:pt>
    <dgm:pt modelId="{C9BA15D9-0496-4D4F-9AA7-542D54763A34}" type="parTrans" cxnId="{7BDC0F2A-217C-D446-8766-CCE2E2DA4E1D}">
      <dgm:prSet/>
      <dgm:spPr/>
      <dgm:t>
        <a:bodyPr/>
        <a:lstStyle/>
        <a:p>
          <a:endParaRPr lang="zh-CN" altLang="en-US"/>
        </a:p>
      </dgm:t>
    </dgm:pt>
    <dgm:pt modelId="{D2795A6B-5CBC-6948-9F1C-9A4722A55308}" type="sibTrans" cxnId="{7BDC0F2A-217C-D446-8766-CCE2E2DA4E1D}">
      <dgm:prSet/>
      <dgm:spPr/>
      <dgm:t>
        <a:bodyPr/>
        <a:lstStyle/>
        <a:p>
          <a:endParaRPr lang="zh-CN" altLang="en-US"/>
        </a:p>
      </dgm:t>
    </dgm:pt>
    <dgm:pt modelId="{009806D9-AED4-4D41-B639-04FBDFF25D05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系统</a:t>
          </a:r>
        </a:p>
      </dgm:t>
    </dgm:pt>
    <dgm:pt modelId="{2BCB287D-B2E7-104C-814F-6109530E57DF}" type="parTrans" cxnId="{E5725A5D-257D-544C-A515-699487380A1B}">
      <dgm:prSet/>
      <dgm:spPr/>
      <dgm:t>
        <a:bodyPr/>
        <a:lstStyle/>
        <a:p>
          <a:endParaRPr lang="zh-CN" altLang="en-US"/>
        </a:p>
      </dgm:t>
    </dgm:pt>
    <dgm:pt modelId="{DE653043-3771-F24C-96F8-26151C56CF1A}" type="sibTrans" cxnId="{E5725A5D-257D-544C-A515-699487380A1B}">
      <dgm:prSet/>
      <dgm:spPr/>
      <dgm:t>
        <a:bodyPr/>
        <a:lstStyle/>
        <a:p>
          <a:endParaRPr lang="zh-CN" altLang="en-US"/>
        </a:p>
      </dgm:t>
    </dgm:pt>
    <dgm:pt modelId="{7012954D-6DB9-DC4A-A007-0CEEC7B8D0DF}" type="pres">
      <dgm:prSet presAssocID="{78DE3782-6F13-9A4F-84CB-365BDDFAF118}" presName="diagram" presStyleCnt="0">
        <dgm:presLayoutVars>
          <dgm:dir/>
          <dgm:resizeHandles val="exact"/>
        </dgm:presLayoutVars>
      </dgm:prSet>
      <dgm:spPr/>
    </dgm:pt>
    <dgm:pt modelId="{77AADC27-9E5F-5846-9D3C-8284422F302F}" type="pres">
      <dgm:prSet presAssocID="{FEC2E044-5F20-734C-B305-F4C3ABBFA614}" presName="arrow" presStyleLbl="node1" presStyleIdx="0" presStyleCnt="2" custRadScaleRad="131029" custRadScaleInc="13709">
        <dgm:presLayoutVars>
          <dgm:bulletEnabled val="1"/>
        </dgm:presLayoutVars>
      </dgm:prSet>
      <dgm:spPr/>
    </dgm:pt>
    <dgm:pt modelId="{FD5E6EF0-1FA1-F445-A9B6-1D9F0F571BC9}" type="pres">
      <dgm:prSet presAssocID="{009806D9-AED4-4D41-B639-04FBDFF25D05}" presName="arrow" presStyleLbl="node1" presStyleIdx="1" presStyleCnt="2">
        <dgm:presLayoutVars>
          <dgm:bulletEnabled val="1"/>
        </dgm:presLayoutVars>
      </dgm:prSet>
      <dgm:spPr/>
    </dgm:pt>
  </dgm:ptLst>
  <dgm:cxnLst>
    <dgm:cxn modelId="{FBFA1B01-0413-6744-9C43-4E5D01AAF726}" type="presOf" srcId="{FEC2E044-5F20-734C-B305-F4C3ABBFA614}" destId="{77AADC27-9E5F-5846-9D3C-8284422F302F}" srcOrd="0" destOrd="0" presId="urn:microsoft.com/office/officeart/2005/8/layout/arrow5"/>
    <dgm:cxn modelId="{3990B90A-44DB-E54D-925F-18551BEA3879}" type="presOf" srcId="{009806D9-AED4-4D41-B639-04FBDFF25D05}" destId="{FD5E6EF0-1FA1-F445-A9B6-1D9F0F571BC9}" srcOrd="0" destOrd="0" presId="urn:microsoft.com/office/officeart/2005/8/layout/arrow5"/>
    <dgm:cxn modelId="{C4164426-F6E5-5346-9DDB-88ECA2C2F894}" type="presOf" srcId="{78DE3782-6F13-9A4F-84CB-365BDDFAF118}" destId="{7012954D-6DB9-DC4A-A007-0CEEC7B8D0DF}" srcOrd="0" destOrd="0" presId="urn:microsoft.com/office/officeart/2005/8/layout/arrow5"/>
    <dgm:cxn modelId="{7BDC0F2A-217C-D446-8766-CCE2E2DA4E1D}" srcId="{78DE3782-6F13-9A4F-84CB-365BDDFAF118}" destId="{FEC2E044-5F20-734C-B305-F4C3ABBFA614}" srcOrd="0" destOrd="0" parTransId="{C9BA15D9-0496-4D4F-9AA7-542D54763A34}" sibTransId="{D2795A6B-5CBC-6948-9F1C-9A4722A55308}"/>
    <dgm:cxn modelId="{E5725A5D-257D-544C-A515-699487380A1B}" srcId="{78DE3782-6F13-9A4F-84CB-365BDDFAF118}" destId="{009806D9-AED4-4D41-B639-04FBDFF25D05}" srcOrd="1" destOrd="0" parTransId="{2BCB287D-B2E7-104C-814F-6109530E57DF}" sibTransId="{DE653043-3771-F24C-96F8-26151C56CF1A}"/>
    <dgm:cxn modelId="{6332B3F5-5CB3-E440-8202-F9D87D67552B}" type="presParOf" srcId="{7012954D-6DB9-DC4A-A007-0CEEC7B8D0DF}" destId="{77AADC27-9E5F-5846-9D3C-8284422F302F}" srcOrd="0" destOrd="0" presId="urn:microsoft.com/office/officeart/2005/8/layout/arrow5"/>
    <dgm:cxn modelId="{7E022478-A56E-314F-8A12-AB28DA63E1B8}" type="presParOf" srcId="{7012954D-6DB9-DC4A-A007-0CEEC7B8D0DF}" destId="{FD5E6EF0-1FA1-F445-A9B6-1D9F0F571BC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8E2A3F-FC32-4660-9027-D3C61C6FBE1F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BADB84FC-0157-4598-A7A4-5ACD901E9B13}">
      <dgm:prSet phldrT="[文本]"/>
      <dgm:spPr/>
      <dgm:t>
        <a:bodyPr/>
        <a:lstStyle/>
        <a:p>
          <a:r>
            <a:rPr lang="zh-CN" altLang="en-US" dirty="0"/>
            <a:t>现象分析</a:t>
          </a:r>
        </a:p>
      </dgm:t>
    </dgm:pt>
    <dgm:pt modelId="{8F79BB3A-C529-4502-8F24-C75FB3D36041}" type="parTrans" cxnId="{C86D6953-965B-48F1-8558-F129E52AADE0}">
      <dgm:prSet/>
      <dgm:spPr/>
      <dgm:t>
        <a:bodyPr/>
        <a:lstStyle/>
        <a:p>
          <a:endParaRPr lang="zh-CN" altLang="en-US"/>
        </a:p>
      </dgm:t>
    </dgm:pt>
    <dgm:pt modelId="{A90F965B-6501-44CD-AEFB-3ED71DBA77C2}" type="sibTrans" cxnId="{C86D6953-965B-48F1-8558-F129E52AADE0}">
      <dgm:prSet/>
      <dgm:spPr/>
      <dgm:t>
        <a:bodyPr/>
        <a:lstStyle/>
        <a:p>
          <a:endParaRPr lang="zh-CN" altLang="en-US"/>
        </a:p>
      </dgm:t>
    </dgm:pt>
    <dgm:pt modelId="{809D5682-E1C5-4888-81C6-C580B2254709}">
      <dgm:prSet phldrT="[文本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kumimoji="1" lang="zh-CN" altLang="en-US" dirty="0"/>
            <a:t>不同题型表现不一</a:t>
          </a:r>
          <a:endParaRPr lang="zh-CN" altLang="en-US" dirty="0"/>
        </a:p>
      </dgm:t>
    </dgm:pt>
    <dgm:pt modelId="{1C17F4CE-4B67-4018-837D-D6CAD1EFC10A}" type="parTrans" cxnId="{77892995-083D-47AA-B7A0-79805316D8B2}">
      <dgm:prSet/>
      <dgm:spPr/>
      <dgm:t>
        <a:bodyPr/>
        <a:lstStyle/>
        <a:p>
          <a:endParaRPr lang="zh-CN" altLang="en-US"/>
        </a:p>
      </dgm:t>
    </dgm:pt>
    <dgm:pt modelId="{A7111646-1338-403E-BDEE-F67F4FA014BF}" type="sibTrans" cxnId="{77892995-083D-47AA-B7A0-79805316D8B2}">
      <dgm:prSet/>
      <dgm:spPr/>
      <dgm:t>
        <a:bodyPr/>
        <a:lstStyle/>
        <a:p>
          <a:endParaRPr lang="zh-CN" altLang="en-US"/>
        </a:p>
      </dgm:t>
    </dgm:pt>
    <dgm:pt modelId="{CD4A4DCF-FE46-4378-A6D8-879B1622C941}">
      <dgm:prSet phldrT="[文本]"/>
      <dgm:spPr/>
      <dgm:t>
        <a:bodyPr/>
        <a:lstStyle/>
        <a:p>
          <a:r>
            <a:rPr lang="zh-CN" altLang="en-US" dirty="0"/>
            <a:t>原因分析</a:t>
          </a:r>
        </a:p>
      </dgm:t>
    </dgm:pt>
    <dgm:pt modelId="{786E5E35-E3FA-408D-B496-CD263A37EEB1}" type="parTrans" cxnId="{0C1663F2-A983-4731-9AB1-40B86115839C}">
      <dgm:prSet/>
      <dgm:spPr/>
      <dgm:t>
        <a:bodyPr/>
        <a:lstStyle/>
        <a:p>
          <a:endParaRPr lang="zh-CN" altLang="en-US"/>
        </a:p>
      </dgm:t>
    </dgm:pt>
    <dgm:pt modelId="{899464D3-319E-474B-8CD4-030D966F4829}" type="sibTrans" cxnId="{0C1663F2-A983-4731-9AB1-40B86115839C}">
      <dgm:prSet/>
      <dgm:spPr/>
      <dgm:t>
        <a:bodyPr/>
        <a:lstStyle/>
        <a:p>
          <a:endParaRPr lang="zh-CN" altLang="en-US"/>
        </a:p>
      </dgm:t>
    </dgm:pt>
    <dgm:pt modelId="{EBCE2EA0-296D-43A8-A028-173D6F6FD243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en-US" altLang="zh-CN" dirty="0"/>
            <a:t>Swiper</a:t>
          </a:r>
          <a:r>
            <a:rPr kumimoji="1" lang="zh-CN" altLang="en-US" dirty="0"/>
            <a:t> 嵌套验证</a:t>
          </a:r>
          <a:endParaRPr lang="zh-CN" altLang="en-US" dirty="0"/>
        </a:p>
      </dgm:t>
    </dgm:pt>
    <dgm:pt modelId="{9F051B6C-E3C3-4D79-9207-C7230BA1CB0F}" type="parTrans" cxnId="{C327CC76-C32F-4116-8EDC-2D02D441E4BB}">
      <dgm:prSet/>
      <dgm:spPr/>
      <dgm:t>
        <a:bodyPr/>
        <a:lstStyle/>
        <a:p>
          <a:endParaRPr lang="zh-CN" altLang="en-US"/>
        </a:p>
      </dgm:t>
    </dgm:pt>
    <dgm:pt modelId="{312B2786-A1AA-4CEF-B482-E4C5D8814A8A}" type="sibTrans" cxnId="{C327CC76-C32F-4116-8EDC-2D02D441E4BB}">
      <dgm:prSet/>
      <dgm:spPr/>
      <dgm:t>
        <a:bodyPr/>
        <a:lstStyle/>
        <a:p>
          <a:endParaRPr lang="zh-CN" altLang="en-US"/>
        </a:p>
      </dgm:t>
    </dgm:pt>
    <dgm:pt modelId="{AB261B76-1AE8-48BC-BDAC-0A183D9A76D1}">
      <dgm:prSet phldrT="[文本]"/>
      <dgm:spPr/>
      <dgm:t>
        <a:bodyPr/>
        <a:lstStyle/>
        <a:p>
          <a:r>
            <a:rPr lang="zh-CN" altLang="en-US" dirty="0"/>
            <a:t>代码分析</a:t>
          </a:r>
        </a:p>
      </dgm:t>
    </dgm:pt>
    <dgm:pt modelId="{4246CEA4-EDE4-4A55-8340-799FAE622011}" type="parTrans" cxnId="{91D3D5BA-D62A-4C27-8D7D-5EA202B677E2}">
      <dgm:prSet/>
      <dgm:spPr/>
      <dgm:t>
        <a:bodyPr/>
        <a:lstStyle/>
        <a:p>
          <a:endParaRPr lang="zh-CN" altLang="en-US"/>
        </a:p>
      </dgm:t>
    </dgm:pt>
    <dgm:pt modelId="{4C248F98-A88A-48FE-8FF5-B07F856EB575}" type="sibTrans" cxnId="{91D3D5BA-D62A-4C27-8D7D-5EA202B677E2}">
      <dgm:prSet/>
      <dgm:spPr/>
      <dgm:t>
        <a:bodyPr/>
        <a:lstStyle/>
        <a:p>
          <a:endParaRPr lang="zh-CN" altLang="en-US"/>
        </a:p>
      </dgm:t>
    </dgm:pt>
    <dgm:pt modelId="{1DA2878C-BFB2-45AF-9CBE-9E3FB70F05CC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1" lang="en-US" altLang="zh-CN" dirty="0"/>
            <a:t>Dom</a:t>
          </a:r>
          <a:r>
            <a:rPr kumimoji="1" lang="zh-CN" altLang="en-US" dirty="0"/>
            <a:t> 挂载大量数据</a:t>
          </a:r>
          <a:endParaRPr lang="zh-CN" altLang="en-US" dirty="0"/>
        </a:p>
      </dgm:t>
    </dgm:pt>
    <dgm:pt modelId="{2E9BBEBD-8423-4019-B7E9-66FF08CE308C}" type="parTrans" cxnId="{0FA0A428-C8E1-48D4-9B5F-F2405A2E81D5}">
      <dgm:prSet/>
      <dgm:spPr/>
      <dgm:t>
        <a:bodyPr/>
        <a:lstStyle/>
        <a:p>
          <a:endParaRPr lang="zh-CN" altLang="en-US"/>
        </a:p>
      </dgm:t>
    </dgm:pt>
    <dgm:pt modelId="{1794854B-177C-433E-8DF7-C4E2133D9C6E}" type="sibTrans" cxnId="{0FA0A428-C8E1-48D4-9B5F-F2405A2E81D5}">
      <dgm:prSet/>
      <dgm:spPr/>
      <dgm:t>
        <a:bodyPr/>
        <a:lstStyle/>
        <a:p>
          <a:endParaRPr lang="zh-CN" altLang="en-US"/>
        </a:p>
      </dgm:t>
    </dgm:pt>
    <dgm:pt modelId="{A95E3A9E-91DB-46BF-AD36-2F9A7F85A580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kumimoji="1" lang="zh-CN" altLang="en-US" dirty="0"/>
            <a:t>不同数量表现不一</a:t>
          </a:r>
          <a:endParaRPr kumimoji="1" lang="en-US" altLang="zh-CN" dirty="0"/>
        </a:p>
      </dgm:t>
    </dgm:pt>
    <dgm:pt modelId="{B43A85F3-90DA-46DB-B47E-A1889F3F0F18}" type="parTrans" cxnId="{2C501E04-A969-431F-9872-A4F170D1D667}">
      <dgm:prSet/>
      <dgm:spPr/>
      <dgm:t>
        <a:bodyPr/>
        <a:lstStyle/>
        <a:p>
          <a:endParaRPr lang="zh-CN" altLang="en-US"/>
        </a:p>
      </dgm:t>
    </dgm:pt>
    <dgm:pt modelId="{C9A5D3D0-78B5-4B42-9230-BBF75200BBE3}" type="sibTrans" cxnId="{2C501E04-A969-431F-9872-A4F170D1D667}">
      <dgm:prSet/>
      <dgm:spPr/>
      <dgm:t>
        <a:bodyPr/>
        <a:lstStyle/>
        <a:p>
          <a:endParaRPr lang="zh-CN" altLang="en-US"/>
        </a:p>
      </dgm:t>
    </dgm:pt>
    <dgm:pt modelId="{55B0F7CB-1E39-4F86-BB2A-06ECC3F771EB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kumimoji="1" lang="zh-CN" altLang="en-US" dirty="0"/>
            <a:t>不同环境表现一致</a:t>
          </a:r>
          <a:endParaRPr kumimoji="1" lang="en-US" altLang="zh-CN" dirty="0"/>
        </a:p>
      </dgm:t>
    </dgm:pt>
    <dgm:pt modelId="{037798D7-B7A9-4B71-B7BC-C4EBBAF4A1AC}" type="parTrans" cxnId="{4D8A8277-290E-4397-8A91-133280592376}">
      <dgm:prSet/>
      <dgm:spPr/>
      <dgm:t>
        <a:bodyPr/>
        <a:lstStyle/>
        <a:p>
          <a:endParaRPr lang="zh-CN" altLang="en-US"/>
        </a:p>
      </dgm:t>
    </dgm:pt>
    <dgm:pt modelId="{FC472757-0D56-4A11-95DD-3BF01F5E6699}" type="sibTrans" cxnId="{4D8A8277-290E-4397-8A91-133280592376}">
      <dgm:prSet/>
      <dgm:spPr/>
      <dgm:t>
        <a:bodyPr/>
        <a:lstStyle/>
        <a:p>
          <a:endParaRPr lang="zh-CN" altLang="en-US"/>
        </a:p>
      </dgm:t>
    </dgm:pt>
    <dgm:pt modelId="{3C9DEC2C-2345-4D74-858D-B0CB4BCF4120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kumimoji="1" lang="zh-CN" altLang="en-US" dirty="0"/>
            <a:t>不同系统版本表现不一</a:t>
          </a:r>
          <a:endParaRPr kumimoji="1" lang="en-US" altLang="zh-CN" dirty="0"/>
        </a:p>
        <a:p>
          <a:pPr algn="l">
            <a:buFont typeface="Arial" panose="020B0604020202020204" pitchFamily="34" charset="0"/>
            <a:buChar char="•"/>
          </a:pPr>
          <a:r>
            <a:rPr kumimoji="1" lang="zh-CN" altLang="en-US" dirty="0"/>
            <a:t>客户端无报错日志</a:t>
          </a:r>
          <a:endParaRPr kumimoji="1" lang="en-US" altLang="zh-CN" dirty="0"/>
        </a:p>
      </dgm:t>
    </dgm:pt>
    <dgm:pt modelId="{A04434F6-EB12-47A6-BFB1-6D2C54EE6138}" type="parTrans" cxnId="{C6C1253A-B4F6-418B-ADC5-3998A3C06BC1}">
      <dgm:prSet/>
      <dgm:spPr/>
      <dgm:t>
        <a:bodyPr/>
        <a:lstStyle/>
        <a:p>
          <a:endParaRPr lang="zh-CN" altLang="en-US"/>
        </a:p>
      </dgm:t>
    </dgm:pt>
    <dgm:pt modelId="{50BBF91A-9EF3-4B38-92C4-925B2A3875BE}" type="sibTrans" cxnId="{C6C1253A-B4F6-418B-ADC5-3998A3C06BC1}">
      <dgm:prSet/>
      <dgm:spPr/>
      <dgm:t>
        <a:bodyPr/>
        <a:lstStyle/>
        <a:p>
          <a:endParaRPr lang="zh-CN" altLang="en-US"/>
        </a:p>
      </dgm:t>
    </dgm:pt>
    <dgm:pt modelId="{8A39E180-2623-4279-9145-5AA9B90B9CC9}">
      <dgm:prSet/>
      <dgm:spPr/>
      <dgm:t>
        <a:bodyPr/>
        <a:lstStyle/>
        <a:p>
          <a:r>
            <a:rPr kumimoji="1" lang="zh-CN" altLang="en-US" dirty="0"/>
            <a:t>代码逻辑验证</a:t>
          </a:r>
          <a:endParaRPr kumimoji="1" lang="en-US" altLang="zh-CN" dirty="0"/>
        </a:p>
      </dgm:t>
    </dgm:pt>
    <dgm:pt modelId="{2DAB84D7-8927-4D7D-9DAC-29445D80427C}" type="parTrans" cxnId="{5828BC1D-EF81-4296-9ED5-13B3353DFB92}">
      <dgm:prSet/>
      <dgm:spPr/>
      <dgm:t>
        <a:bodyPr/>
        <a:lstStyle/>
        <a:p>
          <a:endParaRPr lang="zh-CN" altLang="en-US"/>
        </a:p>
      </dgm:t>
    </dgm:pt>
    <dgm:pt modelId="{338127EA-2953-4D41-8DFA-DF1F22DB5A91}" type="sibTrans" cxnId="{5828BC1D-EF81-4296-9ED5-13B3353DFB92}">
      <dgm:prSet/>
      <dgm:spPr/>
      <dgm:t>
        <a:bodyPr/>
        <a:lstStyle/>
        <a:p>
          <a:endParaRPr lang="zh-CN" altLang="en-US"/>
        </a:p>
      </dgm:t>
    </dgm:pt>
    <dgm:pt modelId="{A642791E-7D8C-49A6-860E-1859853E0074}">
      <dgm:prSet/>
      <dgm:spPr/>
      <dgm:t>
        <a:bodyPr/>
        <a:lstStyle/>
        <a:p>
          <a:r>
            <a:rPr kumimoji="1" lang="zh-CN" altLang="en-US" dirty="0"/>
            <a:t>工具内存分析</a:t>
          </a:r>
          <a:endParaRPr kumimoji="1" lang="en-US" altLang="zh-CN" dirty="0"/>
        </a:p>
      </dgm:t>
    </dgm:pt>
    <dgm:pt modelId="{5D286215-65DD-42D6-90F7-CF858C2D52AE}" type="parTrans" cxnId="{648ECE67-66E2-4240-8B35-D1E9239067B2}">
      <dgm:prSet/>
      <dgm:spPr/>
      <dgm:t>
        <a:bodyPr/>
        <a:lstStyle/>
        <a:p>
          <a:endParaRPr lang="zh-CN" altLang="en-US"/>
        </a:p>
      </dgm:t>
    </dgm:pt>
    <dgm:pt modelId="{875416C3-C84D-45DA-8906-368D180DF648}" type="sibTrans" cxnId="{648ECE67-66E2-4240-8B35-D1E9239067B2}">
      <dgm:prSet/>
      <dgm:spPr/>
      <dgm:t>
        <a:bodyPr/>
        <a:lstStyle/>
        <a:p>
          <a:endParaRPr lang="zh-CN" altLang="en-US"/>
        </a:p>
      </dgm:t>
    </dgm:pt>
    <dgm:pt modelId="{41466B6B-E01D-4E70-961F-E28945248DB7}">
      <dgm:prSet/>
      <dgm:spPr/>
      <dgm:t>
        <a:bodyPr/>
        <a:lstStyle/>
        <a:p>
          <a:r>
            <a:rPr kumimoji="1" lang="en-US" altLang="zh-CN" dirty="0">
              <a:solidFill>
                <a:srgbClr val="FF0000"/>
              </a:solidFill>
            </a:rPr>
            <a:t>iOS</a:t>
          </a:r>
          <a:r>
            <a:rPr kumimoji="1" lang="zh-CN" altLang="en-US" dirty="0">
              <a:solidFill>
                <a:srgbClr val="FF0000"/>
              </a:solidFill>
            </a:rPr>
            <a:t>系统日志分析（找到</a:t>
          </a:r>
          <a:r>
            <a:rPr kumimoji="1" lang="en-US" altLang="zh-CN" dirty="0">
              <a:solidFill>
                <a:srgbClr val="FF0000"/>
              </a:solidFill>
            </a:rPr>
            <a:t>OOM</a:t>
          </a:r>
          <a:r>
            <a:rPr kumimoji="1" lang="zh-CN" altLang="en-US" dirty="0">
              <a:solidFill>
                <a:srgbClr val="FF0000"/>
              </a:solidFill>
            </a:rPr>
            <a:t>证据）</a:t>
          </a:r>
          <a:endParaRPr kumimoji="1" lang="en-US" altLang="zh-CN" dirty="0">
            <a:solidFill>
              <a:srgbClr val="FF0000"/>
            </a:solidFill>
          </a:endParaRPr>
        </a:p>
      </dgm:t>
    </dgm:pt>
    <dgm:pt modelId="{35E2AC9A-C269-4065-9437-941EB0283D18}" type="parTrans" cxnId="{B90032C3-D7D7-40C7-AAEA-D50762F492D2}">
      <dgm:prSet/>
      <dgm:spPr/>
      <dgm:t>
        <a:bodyPr/>
        <a:lstStyle/>
        <a:p>
          <a:endParaRPr lang="zh-CN" altLang="en-US"/>
        </a:p>
      </dgm:t>
    </dgm:pt>
    <dgm:pt modelId="{E2626D9C-4782-4790-A1CF-181FAE74F223}" type="sibTrans" cxnId="{B90032C3-D7D7-40C7-AAEA-D50762F492D2}">
      <dgm:prSet/>
      <dgm:spPr/>
      <dgm:t>
        <a:bodyPr/>
        <a:lstStyle/>
        <a:p>
          <a:endParaRPr lang="zh-CN" altLang="en-US"/>
        </a:p>
      </dgm:t>
    </dgm:pt>
    <dgm:pt modelId="{8BF87B9D-5D0A-4179-99EE-64BC61865C69}">
      <dgm:prSet/>
      <dgm:spPr/>
      <dgm:t>
        <a:bodyPr/>
        <a:lstStyle/>
        <a:p>
          <a:r>
            <a:rPr kumimoji="1" lang="en-US" altLang="zh-CN" dirty="0"/>
            <a:t>Swiper-item</a:t>
          </a:r>
          <a:r>
            <a:rPr kumimoji="1" lang="zh-CN" altLang="en-US" dirty="0"/>
            <a:t> 累加</a:t>
          </a:r>
          <a:endParaRPr kumimoji="1" lang="en-US" altLang="zh-CN" dirty="0"/>
        </a:p>
      </dgm:t>
    </dgm:pt>
    <dgm:pt modelId="{C52D7FFC-0901-4D2F-8F69-46447E5C5D03}" type="parTrans" cxnId="{6E2D82CA-804E-4688-B793-A199CB033BE9}">
      <dgm:prSet/>
      <dgm:spPr/>
      <dgm:t>
        <a:bodyPr/>
        <a:lstStyle/>
        <a:p>
          <a:endParaRPr lang="zh-CN" altLang="en-US"/>
        </a:p>
      </dgm:t>
    </dgm:pt>
    <dgm:pt modelId="{D83D981A-4957-42E2-8160-8B4D1F102B36}" type="sibTrans" cxnId="{6E2D82CA-804E-4688-B793-A199CB033BE9}">
      <dgm:prSet/>
      <dgm:spPr/>
      <dgm:t>
        <a:bodyPr/>
        <a:lstStyle/>
        <a:p>
          <a:endParaRPr lang="zh-CN" altLang="en-US"/>
        </a:p>
      </dgm:t>
    </dgm:pt>
    <dgm:pt modelId="{CE820A36-A9F6-412E-8298-80EED285DD81}">
      <dgm:prSet/>
      <dgm:spPr/>
      <dgm:t>
        <a:bodyPr/>
        <a:lstStyle/>
        <a:p>
          <a:r>
            <a:rPr kumimoji="1" lang="en-US" altLang="zh-CN" dirty="0"/>
            <a:t>Transform3d</a:t>
          </a:r>
          <a:r>
            <a:rPr kumimoji="1" lang="zh-CN" altLang="en-US" dirty="0"/>
            <a:t> 合成层多</a:t>
          </a:r>
          <a:endParaRPr kumimoji="1" lang="en-US" altLang="zh-CN" dirty="0"/>
        </a:p>
      </dgm:t>
    </dgm:pt>
    <dgm:pt modelId="{D2FEB3D5-E6B9-4506-9C62-3C1FFE0C9917}" type="parTrans" cxnId="{2E51CE35-69BF-414B-B6C5-6A3FB14471E0}">
      <dgm:prSet/>
      <dgm:spPr/>
      <dgm:t>
        <a:bodyPr/>
        <a:lstStyle/>
        <a:p>
          <a:endParaRPr lang="zh-CN" altLang="en-US"/>
        </a:p>
      </dgm:t>
    </dgm:pt>
    <dgm:pt modelId="{FA41A7CD-B992-4F73-9B19-3EF05D020970}" type="sibTrans" cxnId="{2E51CE35-69BF-414B-B6C5-6A3FB14471E0}">
      <dgm:prSet/>
      <dgm:spPr/>
      <dgm:t>
        <a:bodyPr/>
        <a:lstStyle/>
        <a:p>
          <a:endParaRPr lang="zh-CN" altLang="en-US"/>
        </a:p>
      </dgm:t>
    </dgm:pt>
    <dgm:pt modelId="{CA60E3D0-FBD5-4098-824D-AC123812CAD2}">
      <dgm:prSet/>
      <dgm:spPr/>
      <dgm:t>
        <a:bodyPr/>
        <a:lstStyle/>
        <a:p>
          <a:r>
            <a:rPr kumimoji="1" lang="en-US" altLang="zh-CN" dirty="0"/>
            <a:t>Session</a:t>
          </a:r>
          <a:r>
            <a:rPr kumimoji="1" lang="zh-CN" altLang="en-US" dirty="0"/>
            <a:t> 溢出</a:t>
          </a:r>
          <a:endParaRPr kumimoji="1" lang="en-US" altLang="zh-CN" dirty="0"/>
        </a:p>
      </dgm:t>
    </dgm:pt>
    <dgm:pt modelId="{894C67B9-FF45-45B4-8122-848CC1D82D31}" type="parTrans" cxnId="{A7B96BE7-4CE6-4FFC-8284-3EE46C8F23CB}">
      <dgm:prSet/>
      <dgm:spPr/>
      <dgm:t>
        <a:bodyPr/>
        <a:lstStyle/>
        <a:p>
          <a:endParaRPr lang="zh-CN" altLang="en-US"/>
        </a:p>
      </dgm:t>
    </dgm:pt>
    <dgm:pt modelId="{A5DC7EEE-29E7-436B-A8AB-70ABDEAA8FB5}" type="sibTrans" cxnId="{A7B96BE7-4CE6-4FFC-8284-3EE46C8F23CB}">
      <dgm:prSet/>
      <dgm:spPr/>
      <dgm:t>
        <a:bodyPr/>
        <a:lstStyle/>
        <a:p>
          <a:endParaRPr lang="zh-CN" altLang="en-US"/>
        </a:p>
      </dgm:t>
    </dgm:pt>
    <dgm:pt modelId="{9CEA2A6D-BF8C-40B5-B534-EB1A37D09BCA}" type="pres">
      <dgm:prSet presAssocID="{7D8E2A3F-FC32-4660-9027-D3C61C6FBE1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746A837-8C5B-4A2D-8700-64693B111B38}" type="pres">
      <dgm:prSet presAssocID="{BADB84FC-0157-4598-A7A4-5ACD901E9B13}" presName="composite" presStyleCnt="0"/>
      <dgm:spPr/>
    </dgm:pt>
    <dgm:pt modelId="{B000EFF6-3CF7-47BE-A6E9-CF21E5D634C2}" type="pres">
      <dgm:prSet presAssocID="{BADB84FC-0157-4598-A7A4-5ACD901E9B13}" presName="BackAccent" presStyleLbl="bgShp" presStyleIdx="0" presStyleCnt="3" custLinFactNeighborY="-2464"/>
      <dgm:spPr>
        <a:solidFill>
          <a:schemeClr val="accent2"/>
        </a:solidFill>
      </dgm:spPr>
    </dgm:pt>
    <dgm:pt modelId="{9E13025B-8390-42E1-BC09-92120AD43DC2}" type="pres">
      <dgm:prSet presAssocID="{BADB84FC-0157-4598-A7A4-5ACD901E9B13}" presName="Accent" presStyleLbl="alignNode1" presStyleIdx="0" presStyleCnt="3"/>
      <dgm:spPr/>
    </dgm:pt>
    <dgm:pt modelId="{7EFA8277-B877-47F9-B37C-89473B2B253A}" type="pres">
      <dgm:prSet presAssocID="{BADB84FC-0157-4598-A7A4-5ACD901E9B13}" presName="Child" presStyleLbl="revTx" presStyleIdx="0" presStyleCnt="6" custScaleX="186070" custLinFactNeighborX="40198" custLinFactNeighborY="4874">
        <dgm:presLayoutVars>
          <dgm:chMax val="0"/>
          <dgm:chPref val="0"/>
          <dgm:bulletEnabled val="1"/>
        </dgm:presLayoutVars>
      </dgm:prSet>
      <dgm:spPr/>
    </dgm:pt>
    <dgm:pt modelId="{3B70A42A-0407-4BAB-8599-DB2EF4825A65}" type="pres">
      <dgm:prSet presAssocID="{BADB84FC-0157-4598-A7A4-5ACD901E9B13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309363E-AC31-4CB1-A6B0-EB3DDFCEE5E4}" type="pres">
      <dgm:prSet presAssocID="{A90F965B-6501-44CD-AEFB-3ED71DBA77C2}" presName="sibTrans" presStyleCnt="0"/>
      <dgm:spPr/>
    </dgm:pt>
    <dgm:pt modelId="{59C055DD-CA55-4A05-8324-731415154D8F}" type="pres">
      <dgm:prSet presAssocID="{CD4A4DCF-FE46-4378-A6D8-879B1622C941}" presName="composite" presStyleCnt="0"/>
      <dgm:spPr/>
    </dgm:pt>
    <dgm:pt modelId="{BEC3E9DF-6769-44D3-B4FD-247A5C4A0FB2}" type="pres">
      <dgm:prSet presAssocID="{CD4A4DCF-FE46-4378-A6D8-879B1622C941}" presName="BackAccent" presStyleLbl="bgShp" presStyleIdx="1" presStyleCnt="3" custLinFactNeighborX="-71775"/>
      <dgm:spPr/>
    </dgm:pt>
    <dgm:pt modelId="{371C8686-C0AD-4F85-82DA-45F71749509C}" type="pres">
      <dgm:prSet presAssocID="{CD4A4DCF-FE46-4378-A6D8-879B1622C941}" presName="Accent" presStyleLbl="alignNode1" presStyleIdx="1" presStyleCnt="3" custLinFactNeighborX="-89718"/>
      <dgm:spPr>
        <a:solidFill>
          <a:schemeClr val="accent2"/>
        </a:solidFill>
      </dgm:spPr>
    </dgm:pt>
    <dgm:pt modelId="{8EDCFD85-80DC-4DAB-9932-D135B7204F2F}" type="pres">
      <dgm:prSet presAssocID="{CD4A4DCF-FE46-4378-A6D8-879B1622C941}" presName="Child" presStyleLbl="revTx" presStyleIdx="2" presStyleCnt="6" custScaleX="118720" custLinFactNeighborX="-13755" custLinFactNeighborY="6631">
        <dgm:presLayoutVars>
          <dgm:chMax val="0"/>
          <dgm:chPref val="0"/>
          <dgm:bulletEnabled val="1"/>
        </dgm:presLayoutVars>
      </dgm:prSet>
      <dgm:spPr/>
    </dgm:pt>
    <dgm:pt modelId="{D37DE95C-9F37-4770-8E54-39366E0DC1B6}" type="pres">
      <dgm:prSet presAssocID="{CD4A4DCF-FE46-4378-A6D8-879B1622C941}" presName="Parent" presStyleLbl="revTx" presStyleIdx="3" presStyleCnt="6" custLinFactNeighborX="-19480">
        <dgm:presLayoutVars>
          <dgm:chMax val="1"/>
          <dgm:chPref val="1"/>
          <dgm:bulletEnabled val="1"/>
        </dgm:presLayoutVars>
      </dgm:prSet>
      <dgm:spPr/>
    </dgm:pt>
    <dgm:pt modelId="{808BF07D-B14D-48AD-BB9A-63E3FBAC530A}" type="pres">
      <dgm:prSet presAssocID="{899464D3-319E-474B-8CD4-030D966F4829}" presName="sibTrans" presStyleCnt="0"/>
      <dgm:spPr/>
    </dgm:pt>
    <dgm:pt modelId="{4526F213-8FE7-4502-811F-26E8981178F0}" type="pres">
      <dgm:prSet presAssocID="{AB261B76-1AE8-48BC-BDAC-0A183D9A76D1}" presName="composite" presStyleCnt="0"/>
      <dgm:spPr/>
    </dgm:pt>
    <dgm:pt modelId="{2A7F6775-3D55-4D31-84A9-316D1BD2DDB9}" type="pres">
      <dgm:prSet presAssocID="{AB261B76-1AE8-48BC-BDAC-0A183D9A76D1}" presName="BackAccent" presStyleLbl="bgShp" presStyleIdx="2" presStyleCnt="3" custLinFactNeighborX="-49968"/>
      <dgm:spPr/>
    </dgm:pt>
    <dgm:pt modelId="{EEE15548-FF75-4C9C-856E-A7513CC2ED2B}" type="pres">
      <dgm:prSet presAssocID="{AB261B76-1AE8-48BC-BDAC-0A183D9A76D1}" presName="Accent" presStyleLbl="alignNode1" presStyleIdx="2" presStyleCnt="3" custLinFactNeighborX="-62464"/>
      <dgm:spPr>
        <a:solidFill>
          <a:schemeClr val="accent2"/>
        </a:solidFill>
      </dgm:spPr>
    </dgm:pt>
    <dgm:pt modelId="{4FAE41B6-CBA6-4618-A253-D2F20AF389B5}" type="pres">
      <dgm:prSet presAssocID="{AB261B76-1AE8-48BC-BDAC-0A183D9A76D1}" presName="Child" presStyleLbl="revTx" presStyleIdx="4" presStyleCnt="6" custScaleX="143464" custLinFactNeighborX="15669" custLinFactNeighborY="6095">
        <dgm:presLayoutVars>
          <dgm:chMax val="0"/>
          <dgm:chPref val="0"/>
          <dgm:bulletEnabled val="1"/>
        </dgm:presLayoutVars>
      </dgm:prSet>
      <dgm:spPr/>
    </dgm:pt>
    <dgm:pt modelId="{394E3F9D-9BD9-4619-B565-BBB0F8AB6C36}" type="pres">
      <dgm:prSet presAssocID="{AB261B76-1AE8-48BC-BDAC-0A183D9A76D1}" presName="Parent" presStyleLbl="revTx" presStyleIdx="5" presStyleCnt="6" custLinFactNeighborX="-16896">
        <dgm:presLayoutVars>
          <dgm:chMax val="1"/>
          <dgm:chPref val="1"/>
          <dgm:bulletEnabled val="1"/>
        </dgm:presLayoutVars>
      </dgm:prSet>
      <dgm:spPr/>
    </dgm:pt>
  </dgm:ptLst>
  <dgm:cxnLst>
    <dgm:cxn modelId="{2C501E04-A969-431F-9872-A4F170D1D667}" srcId="{BADB84FC-0157-4598-A7A4-5ACD901E9B13}" destId="{A95E3A9E-91DB-46BF-AD36-2F9A7F85A580}" srcOrd="1" destOrd="0" parTransId="{B43A85F3-90DA-46DB-B47E-A1889F3F0F18}" sibTransId="{C9A5D3D0-78B5-4B42-9230-BBF75200BBE3}"/>
    <dgm:cxn modelId="{5828BC1D-EF81-4296-9ED5-13B3353DFB92}" srcId="{CD4A4DCF-FE46-4378-A6D8-879B1622C941}" destId="{8A39E180-2623-4279-9145-5AA9B90B9CC9}" srcOrd="1" destOrd="0" parTransId="{2DAB84D7-8927-4D7D-9DAC-29445D80427C}" sibTransId="{338127EA-2953-4D41-8DFA-DF1F22DB5A91}"/>
    <dgm:cxn modelId="{3AB02C20-0DB5-4218-BBC7-B1405FEBE22C}" type="presOf" srcId="{8BF87B9D-5D0A-4179-99EE-64BC61865C69}" destId="{4FAE41B6-CBA6-4618-A253-D2F20AF389B5}" srcOrd="0" destOrd="1" presId="urn:microsoft.com/office/officeart/2008/layout/IncreasingCircleProcess"/>
    <dgm:cxn modelId="{0FA0A428-C8E1-48D4-9B5F-F2405A2E81D5}" srcId="{AB261B76-1AE8-48BC-BDAC-0A183D9A76D1}" destId="{1DA2878C-BFB2-45AF-9CBE-9E3FB70F05CC}" srcOrd="0" destOrd="0" parTransId="{2E9BBEBD-8423-4019-B7E9-66FF08CE308C}" sibTransId="{1794854B-177C-433E-8DF7-C4E2133D9C6E}"/>
    <dgm:cxn modelId="{2E51CE35-69BF-414B-B6C5-6A3FB14471E0}" srcId="{AB261B76-1AE8-48BC-BDAC-0A183D9A76D1}" destId="{CE820A36-A9F6-412E-8298-80EED285DD81}" srcOrd="2" destOrd="0" parTransId="{D2FEB3D5-E6B9-4506-9C62-3C1FFE0C9917}" sibTransId="{FA41A7CD-B992-4F73-9B19-3EF05D020970}"/>
    <dgm:cxn modelId="{E4E04E39-5E35-47AC-91DA-0A123739B4D6}" type="presOf" srcId="{7D8E2A3F-FC32-4660-9027-D3C61C6FBE1F}" destId="{9CEA2A6D-BF8C-40B5-B534-EB1A37D09BCA}" srcOrd="0" destOrd="0" presId="urn:microsoft.com/office/officeart/2008/layout/IncreasingCircleProcess"/>
    <dgm:cxn modelId="{C6C1253A-B4F6-418B-ADC5-3998A3C06BC1}" srcId="{BADB84FC-0157-4598-A7A4-5ACD901E9B13}" destId="{3C9DEC2C-2345-4D74-858D-B0CB4BCF4120}" srcOrd="3" destOrd="0" parTransId="{A04434F6-EB12-47A6-BFB1-6D2C54EE6138}" sibTransId="{50BBF91A-9EF3-4B38-92C4-925B2A3875BE}"/>
    <dgm:cxn modelId="{4CC8854B-3C66-4E77-9E19-6AE925AB7E28}" type="presOf" srcId="{55B0F7CB-1E39-4F86-BB2A-06ECC3F771EB}" destId="{7EFA8277-B877-47F9-B37C-89473B2B253A}" srcOrd="0" destOrd="2" presId="urn:microsoft.com/office/officeart/2008/layout/IncreasingCircleProcess"/>
    <dgm:cxn modelId="{C86D6953-965B-48F1-8558-F129E52AADE0}" srcId="{7D8E2A3F-FC32-4660-9027-D3C61C6FBE1F}" destId="{BADB84FC-0157-4598-A7A4-5ACD901E9B13}" srcOrd="0" destOrd="0" parTransId="{8F79BB3A-C529-4502-8F24-C75FB3D36041}" sibTransId="{A90F965B-6501-44CD-AEFB-3ED71DBA77C2}"/>
    <dgm:cxn modelId="{B5549E63-97BE-482E-B3C3-DC478E22039D}" type="presOf" srcId="{EBCE2EA0-296D-43A8-A028-173D6F6FD243}" destId="{8EDCFD85-80DC-4DAB-9932-D135B7204F2F}" srcOrd="0" destOrd="0" presId="urn:microsoft.com/office/officeart/2008/layout/IncreasingCircleProcess"/>
    <dgm:cxn modelId="{E0F77465-815B-41E5-8413-0056CDED8EF9}" type="presOf" srcId="{8A39E180-2623-4279-9145-5AA9B90B9CC9}" destId="{8EDCFD85-80DC-4DAB-9932-D135B7204F2F}" srcOrd="0" destOrd="1" presId="urn:microsoft.com/office/officeart/2008/layout/IncreasingCircleProcess"/>
    <dgm:cxn modelId="{648ECE67-66E2-4240-8B35-D1E9239067B2}" srcId="{CD4A4DCF-FE46-4378-A6D8-879B1622C941}" destId="{A642791E-7D8C-49A6-860E-1859853E0074}" srcOrd="2" destOrd="0" parTransId="{5D286215-65DD-42D6-90F7-CF858C2D52AE}" sibTransId="{875416C3-C84D-45DA-8906-368D180DF648}"/>
    <dgm:cxn modelId="{C327CC76-C32F-4116-8EDC-2D02D441E4BB}" srcId="{CD4A4DCF-FE46-4378-A6D8-879B1622C941}" destId="{EBCE2EA0-296D-43A8-A028-173D6F6FD243}" srcOrd="0" destOrd="0" parTransId="{9F051B6C-E3C3-4D79-9207-C7230BA1CB0F}" sibTransId="{312B2786-A1AA-4CEF-B482-E4C5D8814A8A}"/>
    <dgm:cxn modelId="{4D8A8277-290E-4397-8A91-133280592376}" srcId="{BADB84FC-0157-4598-A7A4-5ACD901E9B13}" destId="{55B0F7CB-1E39-4F86-BB2A-06ECC3F771EB}" srcOrd="2" destOrd="0" parTransId="{037798D7-B7A9-4B71-B7BC-C4EBBAF4A1AC}" sibTransId="{FC472757-0D56-4A11-95DD-3BF01F5E6699}"/>
    <dgm:cxn modelId="{B64E2B8E-3E8F-4720-A917-0F2220F8A192}" type="presOf" srcId="{CE820A36-A9F6-412E-8298-80EED285DD81}" destId="{4FAE41B6-CBA6-4618-A253-D2F20AF389B5}" srcOrd="0" destOrd="2" presId="urn:microsoft.com/office/officeart/2008/layout/IncreasingCircleProcess"/>
    <dgm:cxn modelId="{77892995-083D-47AA-B7A0-79805316D8B2}" srcId="{BADB84FC-0157-4598-A7A4-5ACD901E9B13}" destId="{809D5682-E1C5-4888-81C6-C580B2254709}" srcOrd="0" destOrd="0" parTransId="{1C17F4CE-4B67-4018-837D-D6CAD1EFC10A}" sibTransId="{A7111646-1338-403E-BDEE-F67F4FA014BF}"/>
    <dgm:cxn modelId="{C86386A9-68AF-4E29-B3D5-6822918F5A9D}" type="presOf" srcId="{3C9DEC2C-2345-4D74-858D-B0CB4BCF4120}" destId="{7EFA8277-B877-47F9-B37C-89473B2B253A}" srcOrd="0" destOrd="3" presId="urn:microsoft.com/office/officeart/2008/layout/IncreasingCircleProcess"/>
    <dgm:cxn modelId="{18903FAE-9D3E-4450-A8B6-DF208AC798AD}" type="presOf" srcId="{A642791E-7D8C-49A6-860E-1859853E0074}" destId="{8EDCFD85-80DC-4DAB-9932-D135B7204F2F}" srcOrd="0" destOrd="2" presId="urn:microsoft.com/office/officeart/2008/layout/IncreasingCircleProcess"/>
    <dgm:cxn modelId="{69528AB2-59AD-4AEA-8C7B-D6E266A96D25}" type="presOf" srcId="{A95E3A9E-91DB-46BF-AD36-2F9A7F85A580}" destId="{7EFA8277-B877-47F9-B37C-89473B2B253A}" srcOrd="0" destOrd="1" presId="urn:microsoft.com/office/officeart/2008/layout/IncreasingCircleProcess"/>
    <dgm:cxn modelId="{AA0E84BA-8EC2-4AB4-94BE-53F6C3233E51}" type="presOf" srcId="{1DA2878C-BFB2-45AF-9CBE-9E3FB70F05CC}" destId="{4FAE41B6-CBA6-4618-A253-D2F20AF389B5}" srcOrd="0" destOrd="0" presId="urn:microsoft.com/office/officeart/2008/layout/IncreasingCircleProcess"/>
    <dgm:cxn modelId="{91D3D5BA-D62A-4C27-8D7D-5EA202B677E2}" srcId="{7D8E2A3F-FC32-4660-9027-D3C61C6FBE1F}" destId="{AB261B76-1AE8-48BC-BDAC-0A183D9A76D1}" srcOrd="2" destOrd="0" parTransId="{4246CEA4-EDE4-4A55-8340-799FAE622011}" sibTransId="{4C248F98-A88A-48FE-8FF5-B07F856EB575}"/>
    <dgm:cxn modelId="{B90032C3-D7D7-40C7-AAEA-D50762F492D2}" srcId="{CD4A4DCF-FE46-4378-A6D8-879B1622C941}" destId="{41466B6B-E01D-4E70-961F-E28945248DB7}" srcOrd="3" destOrd="0" parTransId="{35E2AC9A-C269-4065-9437-941EB0283D18}" sibTransId="{E2626D9C-4782-4790-A1CF-181FAE74F223}"/>
    <dgm:cxn modelId="{6E2D82CA-804E-4688-B793-A199CB033BE9}" srcId="{AB261B76-1AE8-48BC-BDAC-0A183D9A76D1}" destId="{8BF87B9D-5D0A-4179-99EE-64BC61865C69}" srcOrd="1" destOrd="0" parTransId="{C52D7FFC-0901-4D2F-8F69-46447E5C5D03}" sibTransId="{D83D981A-4957-42E2-8160-8B4D1F102B36}"/>
    <dgm:cxn modelId="{EE050AD2-350E-4393-8E90-8014E8E6E4CA}" type="presOf" srcId="{809D5682-E1C5-4888-81C6-C580B2254709}" destId="{7EFA8277-B877-47F9-B37C-89473B2B253A}" srcOrd="0" destOrd="0" presId="urn:microsoft.com/office/officeart/2008/layout/IncreasingCircleProcess"/>
    <dgm:cxn modelId="{963D60E1-FDAC-4736-BFC8-3E5E4EC5095E}" type="presOf" srcId="{AB261B76-1AE8-48BC-BDAC-0A183D9A76D1}" destId="{394E3F9D-9BD9-4619-B565-BBB0F8AB6C36}" srcOrd="0" destOrd="0" presId="urn:microsoft.com/office/officeart/2008/layout/IncreasingCircleProcess"/>
    <dgm:cxn modelId="{A7B96BE7-4CE6-4FFC-8284-3EE46C8F23CB}" srcId="{AB261B76-1AE8-48BC-BDAC-0A183D9A76D1}" destId="{CA60E3D0-FBD5-4098-824D-AC123812CAD2}" srcOrd="3" destOrd="0" parTransId="{894C67B9-FF45-45B4-8122-848CC1D82D31}" sibTransId="{A5DC7EEE-29E7-436B-A8AB-70ABDEAA8FB5}"/>
    <dgm:cxn modelId="{0C1663F2-A983-4731-9AB1-40B86115839C}" srcId="{7D8E2A3F-FC32-4660-9027-D3C61C6FBE1F}" destId="{CD4A4DCF-FE46-4378-A6D8-879B1622C941}" srcOrd="1" destOrd="0" parTransId="{786E5E35-E3FA-408D-B496-CD263A37EEB1}" sibTransId="{899464D3-319E-474B-8CD4-030D966F4829}"/>
    <dgm:cxn modelId="{1DA2BDF2-EF5D-42C8-8398-B7DFDFE3F063}" type="presOf" srcId="{CA60E3D0-FBD5-4098-824D-AC123812CAD2}" destId="{4FAE41B6-CBA6-4618-A253-D2F20AF389B5}" srcOrd="0" destOrd="3" presId="urn:microsoft.com/office/officeart/2008/layout/IncreasingCircleProcess"/>
    <dgm:cxn modelId="{E7FB93F6-24DF-4740-893C-A0E73567FFCF}" type="presOf" srcId="{BADB84FC-0157-4598-A7A4-5ACD901E9B13}" destId="{3B70A42A-0407-4BAB-8599-DB2EF4825A65}" srcOrd="0" destOrd="0" presId="urn:microsoft.com/office/officeart/2008/layout/IncreasingCircleProcess"/>
    <dgm:cxn modelId="{F0BB6AFA-3318-4FFD-95DC-E45407DFB1F7}" type="presOf" srcId="{CD4A4DCF-FE46-4378-A6D8-879B1622C941}" destId="{D37DE95C-9F37-4770-8E54-39366E0DC1B6}" srcOrd="0" destOrd="0" presId="urn:microsoft.com/office/officeart/2008/layout/IncreasingCircleProcess"/>
    <dgm:cxn modelId="{439FDFFD-8753-4DCB-AF19-7F04C816DC5A}" type="presOf" srcId="{41466B6B-E01D-4E70-961F-E28945248DB7}" destId="{8EDCFD85-80DC-4DAB-9932-D135B7204F2F}" srcOrd="0" destOrd="3" presId="urn:microsoft.com/office/officeart/2008/layout/IncreasingCircleProcess"/>
    <dgm:cxn modelId="{834505AC-6E52-4F93-B5AA-0EC059AB14AA}" type="presParOf" srcId="{9CEA2A6D-BF8C-40B5-B534-EB1A37D09BCA}" destId="{3746A837-8C5B-4A2D-8700-64693B111B38}" srcOrd="0" destOrd="0" presId="urn:microsoft.com/office/officeart/2008/layout/IncreasingCircleProcess"/>
    <dgm:cxn modelId="{AE31C538-4103-4886-88C5-5C42C4A33CCF}" type="presParOf" srcId="{3746A837-8C5B-4A2D-8700-64693B111B38}" destId="{B000EFF6-3CF7-47BE-A6E9-CF21E5D634C2}" srcOrd="0" destOrd="0" presId="urn:microsoft.com/office/officeart/2008/layout/IncreasingCircleProcess"/>
    <dgm:cxn modelId="{A75DCA41-4475-419D-8C2B-61643098D636}" type="presParOf" srcId="{3746A837-8C5B-4A2D-8700-64693B111B38}" destId="{9E13025B-8390-42E1-BC09-92120AD43DC2}" srcOrd="1" destOrd="0" presId="urn:microsoft.com/office/officeart/2008/layout/IncreasingCircleProcess"/>
    <dgm:cxn modelId="{EF2F1424-A801-4A3A-9252-CD807DEAEBD2}" type="presParOf" srcId="{3746A837-8C5B-4A2D-8700-64693B111B38}" destId="{7EFA8277-B877-47F9-B37C-89473B2B253A}" srcOrd="2" destOrd="0" presId="urn:microsoft.com/office/officeart/2008/layout/IncreasingCircleProcess"/>
    <dgm:cxn modelId="{9A28CD2A-1308-4ED2-B0CE-AAE226269CA4}" type="presParOf" srcId="{3746A837-8C5B-4A2D-8700-64693B111B38}" destId="{3B70A42A-0407-4BAB-8599-DB2EF4825A65}" srcOrd="3" destOrd="0" presId="urn:microsoft.com/office/officeart/2008/layout/IncreasingCircleProcess"/>
    <dgm:cxn modelId="{9131F05D-8C1D-46C3-B42B-5D211B5D4440}" type="presParOf" srcId="{9CEA2A6D-BF8C-40B5-B534-EB1A37D09BCA}" destId="{D309363E-AC31-4CB1-A6B0-EB3DDFCEE5E4}" srcOrd="1" destOrd="0" presId="urn:microsoft.com/office/officeart/2008/layout/IncreasingCircleProcess"/>
    <dgm:cxn modelId="{9EFBCDFA-CC4E-4AD9-8DBE-45A874842C90}" type="presParOf" srcId="{9CEA2A6D-BF8C-40B5-B534-EB1A37D09BCA}" destId="{59C055DD-CA55-4A05-8324-731415154D8F}" srcOrd="2" destOrd="0" presId="urn:microsoft.com/office/officeart/2008/layout/IncreasingCircleProcess"/>
    <dgm:cxn modelId="{DBA88547-FAAC-4DF7-8DF1-3237DA501BCD}" type="presParOf" srcId="{59C055DD-CA55-4A05-8324-731415154D8F}" destId="{BEC3E9DF-6769-44D3-B4FD-247A5C4A0FB2}" srcOrd="0" destOrd="0" presId="urn:microsoft.com/office/officeart/2008/layout/IncreasingCircleProcess"/>
    <dgm:cxn modelId="{8FDB3479-642F-4785-9077-75300FA26CFC}" type="presParOf" srcId="{59C055DD-CA55-4A05-8324-731415154D8F}" destId="{371C8686-C0AD-4F85-82DA-45F71749509C}" srcOrd="1" destOrd="0" presId="urn:microsoft.com/office/officeart/2008/layout/IncreasingCircleProcess"/>
    <dgm:cxn modelId="{2D72F711-7961-47C6-88B9-5E96F8472763}" type="presParOf" srcId="{59C055DD-CA55-4A05-8324-731415154D8F}" destId="{8EDCFD85-80DC-4DAB-9932-D135B7204F2F}" srcOrd="2" destOrd="0" presId="urn:microsoft.com/office/officeart/2008/layout/IncreasingCircleProcess"/>
    <dgm:cxn modelId="{CB85C940-4DEB-48BB-BB74-BCF9C4350071}" type="presParOf" srcId="{59C055DD-CA55-4A05-8324-731415154D8F}" destId="{D37DE95C-9F37-4770-8E54-39366E0DC1B6}" srcOrd="3" destOrd="0" presId="urn:microsoft.com/office/officeart/2008/layout/IncreasingCircleProcess"/>
    <dgm:cxn modelId="{83D12A44-CDF3-44FC-8EEA-7A0059861D0F}" type="presParOf" srcId="{9CEA2A6D-BF8C-40B5-B534-EB1A37D09BCA}" destId="{808BF07D-B14D-48AD-BB9A-63E3FBAC530A}" srcOrd="3" destOrd="0" presId="urn:microsoft.com/office/officeart/2008/layout/IncreasingCircleProcess"/>
    <dgm:cxn modelId="{4601D827-7A0B-459B-8E25-EA305ADEE43C}" type="presParOf" srcId="{9CEA2A6D-BF8C-40B5-B534-EB1A37D09BCA}" destId="{4526F213-8FE7-4502-811F-26E8981178F0}" srcOrd="4" destOrd="0" presId="urn:microsoft.com/office/officeart/2008/layout/IncreasingCircleProcess"/>
    <dgm:cxn modelId="{71E3BFAC-E585-4735-A0D5-073444FF29CC}" type="presParOf" srcId="{4526F213-8FE7-4502-811F-26E8981178F0}" destId="{2A7F6775-3D55-4D31-84A9-316D1BD2DDB9}" srcOrd="0" destOrd="0" presId="urn:microsoft.com/office/officeart/2008/layout/IncreasingCircleProcess"/>
    <dgm:cxn modelId="{6B8FA7CE-1516-46FC-82FD-456C550E45E2}" type="presParOf" srcId="{4526F213-8FE7-4502-811F-26E8981178F0}" destId="{EEE15548-FF75-4C9C-856E-A7513CC2ED2B}" srcOrd="1" destOrd="0" presId="urn:microsoft.com/office/officeart/2008/layout/IncreasingCircleProcess"/>
    <dgm:cxn modelId="{651A2E94-994B-486E-9977-AA4F5C75560D}" type="presParOf" srcId="{4526F213-8FE7-4502-811F-26E8981178F0}" destId="{4FAE41B6-CBA6-4618-A253-D2F20AF389B5}" srcOrd="2" destOrd="0" presId="urn:microsoft.com/office/officeart/2008/layout/IncreasingCircleProcess"/>
    <dgm:cxn modelId="{852D871A-3095-4AC5-9A60-1205EA6752DB}" type="presParOf" srcId="{4526F213-8FE7-4502-811F-26E8981178F0}" destId="{394E3F9D-9BD9-4619-B565-BBB0F8AB6C36}" srcOrd="3" destOrd="0" presId="urn:microsoft.com/office/officeart/2008/layout/Increasing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9FD84E-5429-8843-A74A-BF6CBF3692A4}" type="doc">
      <dgm:prSet loTypeId="urn:microsoft.com/office/officeart/2005/8/layout/vProcess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E3AAEC5-9F8F-4642-8F34-6D691C4B62C2}">
      <dgm:prSet/>
      <dgm:spPr/>
      <dgm:t>
        <a:bodyPr/>
        <a:lstStyle/>
        <a:p>
          <a:r>
            <a: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从业务价值交付到业务决策辅助</a:t>
          </a:r>
          <a:endParaRPr lang="zh-CN" dirty="0">
            <a:solidFill>
              <a:schemeClr val="bg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33ADC81-12C2-1643-AE45-3C7227737E7D}" type="parTrans" cxnId="{11820936-87E1-8345-BF3E-D515B5DA4669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340A2D4-E6DA-E54C-A69E-23F00A0A3E99}" type="sibTrans" cxnId="{11820936-87E1-8345-BF3E-D515B5DA4669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74354A7-3ADF-B340-8558-751B2109292B}">
      <dgm:prSet/>
      <dgm:spPr>
        <a:solidFill>
          <a:schemeClr val="accent2"/>
        </a:solidFill>
      </dgm:spPr>
      <dgm:t>
        <a:bodyPr/>
        <a:lstStyle/>
        <a:p>
          <a:r>
            <a: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从垂类系统建设到协同平台开放</a:t>
          </a:r>
          <a:endParaRPr lang="zh-CN" dirty="0">
            <a:solidFill>
              <a:schemeClr val="bg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56E7A95-9974-5549-AE85-2587089C2492}" type="parTrans" cxnId="{2DACE415-63C6-0646-9195-9D707FDA3821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53C3B32D-BD06-1944-8150-17D92480BFEB}" type="sibTrans" cxnId="{2DACE415-63C6-0646-9195-9D707FDA3821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682300AA-4771-3D40-B866-C462D0F4F143}">
      <dgm:prSet/>
      <dgm:spPr>
        <a:solidFill>
          <a:srgbClr val="00B050"/>
        </a:solidFill>
      </dgm:spPr>
      <dgm:t>
        <a:bodyPr/>
        <a:lstStyle/>
        <a:p>
          <a:pPr algn="ctr"/>
          <a:r>
            <a:rPr kumimoji="1" lang="zh-CN" altLang="en-US" b="1" dirty="0">
              <a:solidFill>
                <a:srgbClr val="FF312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        问题的解决者 不设边界</a:t>
          </a:r>
          <a:endParaRPr lang="zh-CN" dirty="0">
            <a:solidFill>
              <a:srgbClr val="FF312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23B66A7A-5F5A-1346-9994-7DD22E853F83}" type="parTrans" cxnId="{30C13B22-E001-814D-85A2-B4B72D5C3196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C10763CF-FDBD-3146-8CAA-6BD50EFA6A89}" type="sibTrans" cxnId="{30C13B22-E001-814D-85A2-B4B72D5C3196}">
      <dgm:prSet/>
      <dgm:spPr/>
      <dgm:t>
        <a:bodyPr/>
        <a:lstStyle/>
        <a:p>
          <a:endParaRPr lang="zh-CN" altLang="en-US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1C58CF8-EC12-8743-983E-FFC03941406C}" type="pres">
      <dgm:prSet presAssocID="{A29FD84E-5429-8843-A74A-BF6CBF3692A4}" presName="outerComposite" presStyleCnt="0">
        <dgm:presLayoutVars>
          <dgm:chMax val="5"/>
          <dgm:dir/>
          <dgm:resizeHandles val="exact"/>
        </dgm:presLayoutVars>
      </dgm:prSet>
      <dgm:spPr/>
    </dgm:pt>
    <dgm:pt modelId="{CBCCAFCC-504C-D641-B8C8-38DE1CE9F37B}" type="pres">
      <dgm:prSet presAssocID="{A29FD84E-5429-8843-A74A-BF6CBF3692A4}" presName="dummyMaxCanvas" presStyleCnt="0">
        <dgm:presLayoutVars/>
      </dgm:prSet>
      <dgm:spPr/>
    </dgm:pt>
    <dgm:pt modelId="{41442AFE-53DD-D04F-B53D-4C663F2A8D27}" type="pres">
      <dgm:prSet presAssocID="{A29FD84E-5429-8843-A74A-BF6CBF3692A4}" presName="ThreeNodes_1" presStyleLbl="node1" presStyleIdx="0" presStyleCnt="3">
        <dgm:presLayoutVars>
          <dgm:bulletEnabled val="1"/>
        </dgm:presLayoutVars>
      </dgm:prSet>
      <dgm:spPr/>
    </dgm:pt>
    <dgm:pt modelId="{1F3F358F-11AB-BE4D-9C51-20CE6977889E}" type="pres">
      <dgm:prSet presAssocID="{A29FD84E-5429-8843-A74A-BF6CBF3692A4}" presName="ThreeNodes_2" presStyleLbl="node1" presStyleIdx="1" presStyleCnt="3" custLinFactNeighborX="-248">
        <dgm:presLayoutVars>
          <dgm:bulletEnabled val="1"/>
        </dgm:presLayoutVars>
      </dgm:prSet>
      <dgm:spPr/>
    </dgm:pt>
    <dgm:pt modelId="{E2A595AA-862B-2448-9C6A-3C0D1E152427}" type="pres">
      <dgm:prSet presAssocID="{A29FD84E-5429-8843-A74A-BF6CBF3692A4}" presName="ThreeNodes_3" presStyleLbl="node1" presStyleIdx="2" presStyleCnt="3">
        <dgm:presLayoutVars>
          <dgm:bulletEnabled val="1"/>
        </dgm:presLayoutVars>
      </dgm:prSet>
      <dgm:spPr/>
    </dgm:pt>
    <dgm:pt modelId="{0A4D58EC-1317-9C4E-9281-3118B238032D}" type="pres">
      <dgm:prSet presAssocID="{A29FD84E-5429-8843-A74A-BF6CBF3692A4}" presName="ThreeConn_1-2" presStyleLbl="fgAccFollowNode1" presStyleIdx="0" presStyleCnt="2">
        <dgm:presLayoutVars>
          <dgm:bulletEnabled val="1"/>
        </dgm:presLayoutVars>
      </dgm:prSet>
      <dgm:spPr/>
    </dgm:pt>
    <dgm:pt modelId="{BB70D54D-BCE8-C24C-87E5-41B89AC50533}" type="pres">
      <dgm:prSet presAssocID="{A29FD84E-5429-8843-A74A-BF6CBF3692A4}" presName="ThreeConn_2-3" presStyleLbl="fgAccFollowNode1" presStyleIdx="1" presStyleCnt="2">
        <dgm:presLayoutVars>
          <dgm:bulletEnabled val="1"/>
        </dgm:presLayoutVars>
      </dgm:prSet>
      <dgm:spPr/>
    </dgm:pt>
    <dgm:pt modelId="{1D3F0573-B9CC-B040-9C96-2BDD76C1EF3E}" type="pres">
      <dgm:prSet presAssocID="{A29FD84E-5429-8843-A74A-BF6CBF3692A4}" presName="ThreeNodes_1_text" presStyleLbl="node1" presStyleIdx="2" presStyleCnt="3">
        <dgm:presLayoutVars>
          <dgm:bulletEnabled val="1"/>
        </dgm:presLayoutVars>
      </dgm:prSet>
      <dgm:spPr/>
    </dgm:pt>
    <dgm:pt modelId="{3EB5E6E0-58AB-DD45-8B78-FB804C516C37}" type="pres">
      <dgm:prSet presAssocID="{A29FD84E-5429-8843-A74A-BF6CBF3692A4}" presName="ThreeNodes_2_text" presStyleLbl="node1" presStyleIdx="2" presStyleCnt="3">
        <dgm:presLayoutVars>
          <dgm:bulletEnabled val="1"/>
        </dgm:presLayoutVars>
      </dgm:prSet>
      <dgm:spPr/>
    </dgm:pt>
    <dgm:pt modelId="{0107EC4F-B93B-824B-914F-29E8999D1539}" type="pres">
      <dgm:prSet presAssocID="{A29FD84E-5429-8843-A74A-BF6CBF3692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0B9540E-F13E-6345-A985-435C2722CE65}" type="presOf" srcId="{6E3AAEC5-9F8F-4642-8F34-6D691C4B62C2}" destId="{1D3F0573-B9CC-B040-9C96-2BDD76C1EF3E}" srcOrd="1" destOrd="0" presId="urn:microsoft.com/office/officeart/2005/8/layout/vProcess5"/>
    <dgm:cxn modelId="{2DACE415-63C6-0646-9195-9D707FDA3821}" srcId="{A29FD84E-5429-8843-A74A-BF6CBF3692A4}" destId="{974354A7-3ADF-B340-8558-751B2109292B}" srcOrd="1" destOrd="0" parTransId="{356E7A95-9974-5549-AE85-2587089C2492}" sibTransId="{53C3B32D-BD06-1944-8150-17D92480BFEB}"/>
    <dgm:cxn modelId="{836BF018-2D76-1342-854D-556AADEE7540}" type="presOf" srcId="{A29FD84E-5429-8843-A74A-BF6CBF3692A4}" destId="{71C58CF8-EC12-8743-983E-FFC03941406C}" srcOrd="0" destOrd="0" presId="urn:microsoft.com/office/officeart/2005/8/layout/vProcess5"/>
    <dgm:cxn modelId="{30C13B22-E001-814D-85A2-B4B72D5C3196}" srcId="{A29FD84E-5429-8843-A74A-BF6CBF3692A4}" destId="{682300AA-4771-3D40-B866-C462D0F4F143}" srcOrd="2" destOrd="0" parTransId="{23B66A7A-5F5A-1346-9994-7DD22E853F83}" sibTransId="{C10763CF-FDBD-3146-8CAA-6BD50EFA6A89}"/>
    <dgm:cxn modelId="{D5BC6C2B-5152-E34F-B89C-E52547400ABE}" type="presOf" srcId="{6E3AAEC5-9F8F-4642-8F34-6D691C4B62C2}" destId="{41442AFE-53DD-D04F-B53D-4C663F2A8D27}" srcOrd="0" destOrd="0" presId="urn:microsoft.com/office/officeart/2005/8/layout/vProcess5"/>
    <dgm:cxn modelId="{11820936-87E1-8345-BF3E-D515B5DA4669}" srcId="{A29FD84E-5429-8843-A74A-BF6CBF3692A4}" destId="{6E3AAEC5-9F8F-4642-8F34-6D691C4B62C2}" srcOrd="0" destOrd="0" parTransId="{F33ADC81-12C2-1643-AE45-3C7227737E7D}" sibTransId="{3340A2D4-E6DA-E54C-A69E-23F00A0A3E99}"/>
    <dgm:cxn modelId="{5DA4FC37-36CA-2947-B1CC-03BCF97AF758}" type="presOf" srcId="{682300AA-4771-3D40-B866-C462D0F4F143}" destId="{0107EC4F-B93B-824B-914F-29E8999D1539}" srcOrd="1" destOrd="0" presId="urn:microsoft.com/office/officeart/2005/8/layout/vProcess5"/>
    <dgm:cxn modelId="{FEF9CA3C-EDBA-5949-949B-00510016821D}" type="presOf" srcId="{974354A7-3ADF-B340-8558-751B2109292B}" destId="{1F3F358F-11AB-BE4D-9C51-20CE6977889E}" srcOrd="0" destOrd="0" presId="urn:microsoft.com/office/officeart/2005/8/layout/vProcess5"/>
    <dgm:cxn modelId="{3B55A09A-5327-3B4E-9A1B-CDF628F7926E}" type="presOf" srcId="{682300AA-4771-3D40-B866-C462D0F4F143}" destId="{E2A595AA-862B-2448-9C6A-3C0D1E152427}" srcOrd="0" destOrd="0" presId="urn:microsoft.com/office/officeart/2005/8/layout/vProcess5"/>
    <dgm:cxn modelId="{44DFDCD1-6DBF-0A43-8511-48A0090F8BB6}" type="presOf" srcId="{974354A7-3ADF-B340-8558-751B2109292B}" destId="{3EB5E6E0-58AB-DD45-8B78-FB804C516C37}" srcOrd="1" destOrd="0" presId="urn:microsoft.com/office/officeart/2005/8/layout/vProcess5"/>
    <dgm:cxn modelId="{1D37F2E2-1D5A-A246-9EAD-CF5DF71A4E98}" type="presOf" srcId="{53C3B32D-BD06-1944-8150-17D92480BFEB}" destId="{BB70D54D-BCE8-C24C-87E5-41B89AC50533}" srcOrd="0" destOrd="0" presId="urn:microsoft.com/office/officeart/2005/8/layout/vProcess5"/>
    <dgm:cxn modelId="{0514D1EB-92C0-5740-8529-2813D2D938BF}" type="presOf" srcId="{3340A2D4-E6DA-E54C-A69E-23F00A0A3E99}" destId="{0A4D58EC-1317-9C4E-9281-3118B238032D}" srcOrd="0" destOrd="0" presId="urn:microsoft.com/office/officeart/2005/8/layout/vProcess5"/>
    <dgm:cxn modelId="{5A152B69-FBF7-A84C-B474-703FF018953E}" type="presParOf" srcId="{71C58CF8-EC12-8743-983E-FFC03941406C}" destId="{CBCCAFCC-504C-D641-B8C8-38DE1CE9F37B}" srcOrd="0" destOrd="0" presId="urn:microsoft.com/office/officeart/2005/8/layout/vProcess5"/>
    <dgm:cxn modelId="{621D9B6C-2B0B-504A-96C0-4405DBF2BED2}" type="presParOf" srcId="{71C58CF8-EC12-8743-983E-FFC03941406C}" destId="{41442AFE-53DD-D04F-B53D-4C663F2A8D27}" srcOrd="1" destOrd="0" presId="urn:microsoft.com/office/officeart/2005/8/layout/vProcess5"/>
    <dgm:cxn modelId="{DD25E01B-8752-044E-9CEA-602C29AE60C2}" type="presParOf" srcId="{71C58CF8-EC12-8743-983E-FFC03941406C}" destId="{1F3F358F-11AB-BE4D-9C51-20CE6977889E}" srcOrd="2" destOrd="0" presId="urn:microsoft.com/office/officeart/2005/8/layout/vProcess5"/>
    <dgm:cxn modelId="{9413081E-2E6B-964C-BA00-0B85123D1BDD}" type="presParOf" srcId="{71C58CF8-EC12-8743-983E-FFC03941406C}" destId="{E2A595AA-862B-2448-9C6A-3C0D1E152427}" srcOrd="3" destOrd="0" presId="urn:microsoft.com/office/officeart/2005/8/layout/vProcess5"/>
    <dgm:cxn modelId="{9E8A5158-986A-2D47-9436-005E8230A657}" type="presParOf" srcId="{71C58CF8-EC12-8743-983E-FFC03941406C}" destId="{0A4D58EC-1317-9C4E-9281-3118B238032D}" srcOrd="4" destOrd="0" presId="urn:microsoft.com/office/officeart/2005/8/layout/vProcess5"/>
    <dgm:cxn modelId="{52C4986B-4D8C-C445-97BA-97114281CB8A}" type="presParOf" srcId="{71C58CF8-EC12-8743-983E-FFC03941406C}" destId="{BB70D54D-BCE8-C24C-87E5-41B89AC50533}" srcOrd="5" destOrd="0" presId="urn:microsoft.com/office/officeart/2005/8/layout/vProcess5"/>
    <dgm:cxn modelId="{A81E2370-708C-254E-B591-99B517B3B2AD}" type="presParOf" srcId="{71C58CF8-EC12-8743-983E-FFC03941406C}" destId="{1D3F0573-B9CC-B040-9C96-2BDD76C1EF3E}" srcOrd="6" destOrd="0" presId="urn:microsoft.com/office/officeart/2005/8/layout/vProcess5"/>
    <dgm:cxn modelId="{D8C3A777-D05E-5B48-86D0-5F91384DDB48}" type="presParOf" srcId="{71C58CF8-EC12-8743-983E-FFC03941406C}" destId="{3EB5E6E0-58AB-DD45-8B78-FB804C516C37}" srcOrd="7" destOrd="0" presId="urn:microsoft.com/office/officeart/2005/8/layout/vProcess5"/>
    <dgm:cxn modelId="{A90C8A3E-6401-D948-8917-9D72EEDEF3D6}" type="presParOf" srcId="{71C58CF8-EC12-8743-983E-FFC03941406C}" destId="{0107EC4F-B93B-824B-914F-29E8999D153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E554EB-CE26-F74A-82E7-B425F1720574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00BC044F-0BBF-6B47-AE36-B9E2F7BBC59E}">
      <dgm:prSet phldrT="[文本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大班课</a:t>
          </a:r>
        </a:p>
      </dgm:t>
    </dgm:pt>
    <dgm:pt modelId="{9F38D2F9-E545-A74A-95BC-34506DCD8A4D}" type="parTrans" cxnId="{3CFB33F4-116E-DF43-95C1-CC15558A580E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A880C23-FDB4-4943-B88C-C059526A0B54}" type="sibTrans" cxnId="{3CFB33F4-116E-DF43-95C1-CC15558A580E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8C20BAC-A481-514E-B948-C737D8E199CA}">
      <dgm:prSet phldrT="[文本]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1V1</a:t>
          </a:r>
          <a:endParaRPr lang="zh-CN" altLang="en-US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C908EC4-BB92-054F-8BFF-EC37A7F11BEA}" type="parTrans" cxnId="{2CE9DF12-5B0C-2347-9341-D42D5101C25C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F3C5AC5-99D3-B44A-A059-58D1D9CAE600}" type="sibTrans" cxnId="{2CE9DF12-5B0C-2347-9341-D42D5101C25C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0A44ED5-3705-C243-B072-3EECA744B1BE}">
      <dgm:prSet phldrT="[文本]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小班课</a:t>
          </a:r>
        </a:p>
      </dgm:t>
    </dgm:pt>
    <dgm:pt modelId="{B1203EAE-14DD-654E-9A1F-A3BE8BADE851}" type="parTrans" cxnId="{A1A3A023-B55E-8741-8A30-DA5B28D32769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115FDCC-5B86-E043-BAF0-C7C8398A2092}" type="sibTrans" cxnId="{A1A3A023-B55E-8741-8A30-DA5B28D32769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346D7E8-F703-754B-8F0F-53F44CC0EA57}" type="pres">
      <dgm:prSet presAssocID="{59E554EB-CE26-F74A-82E7-B425F1720574}" presName="compositeShape" presStyleCnt="0">
        <dgm:presLayoutVars>
          <dgm:chMax val="7"/>
          <dgm:dir/>
          <dgm:resizeHandles val="exact"/>
        </dgm:presLayoutVars>
      </dgm:prSet>
      <dgm:spPr/>
    </dgm:pt>
    <dgm:pt modelId="{0E0C5A67-1569-954A-8078-74DBC1899CBF}" type="pres">
      <dgm:prSet presAssocID="{00BC044F-0BBF-6B47-AE36-B9E2F7BBC59E}" presName="circ1" presStyleLbl="vennNode1" presStyleIdx="0" presStyleCnt="3"/>
      <dgm:spPr/>
    </dgm:pt>
    <dgm:pt modelId="{9B2B4F47-C1E7-8F49-99DB-275AE8778ED5}" type="pres">
      <dgm:prSet presAssocID="{00BC044F-0BBF-6B47-AE36-B9E2F7BBC59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5E0074-7B1A-524F-B498-25A079F3FCDA}" type="pres">
      <dgm:prSet presAssocID="{18C20BAC-A481-514E-B948-C737D8E199CA}" presName="circ2" presStyleLbl="vennNode1" presStyleIdx="1" presStyleCnt="3"/>
      <dgm:spPr/>
    </dgm:pt>
    <dgm:pt modelId="{4C7A7D79-FA01-3E43-AB1E-997ED7F284B5}" type="pres">
      <dgm:prSet presAssocID="{18C20BAC-A481-514E-B948-C737D8E199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43A6D7-E412-934B-89DB-F7747D9FA0D6}" type="pres">
      <dgm:prSet presAssocID="{80A44ED5-3705-C243-B072-3EECA744B1BE}" presName="circ3" presStyleLbl="vennNode1" presStyleIdx="2" presStyleCnt="3"/>
      <dgm:spPr/>
    </dgm:pt>
    <dgm:pt modelId="{307510A1-A187-594B-8B54-D27BD5202D5E}" type="pres">
      <dgm:prSet presAssocID="{80A44ED5-3705-C243-B072-3EECA744B1B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4E98801-39B0-8A4C-BC54-41DCA40D03AA}" type="presOf" srcId="{18C20BAC-A481-514E-B948-C737D8E199CA}" destId="{4C7A7D79-FA01-3E43-AB1E-997ED7F284B5}" srcOrd="1" destOrd="0" presId="urn:microsoft.com/office/officeart/2005/8/layout/venn1"/>
    <dgm:cxn modelId="{DC8CD506-06A5-0D41-8A9C-CA0D39C84085}" type="presOf" srcId="{00BC044F-0BBF-6B47-AE36-B9E2F7BBC59E}" destId="{9B2B4F47-C1E7-8F49-99DB-275AE8778ED5}" srcOrd="1" destOrd="0" presId="urn:microsoft.com/office/officeart/2005/8/layout/venn1"/>
    <dgm:cxn modelId="{2CE9DF12-5B0C-2347-9341-D42D5101C25C}" srcId="{59E554EB-CE26-F74A-82E7-B425F1720574}" destId="{18C20BAC-A481-514E-B948-C737D8E199CA}" srcOrd="1" destOrd="0" parTransId="{BC908EC4-BB92-054F-8BFF-EC37A7F11BEA}" sibTransId="{0F3C5AC5-99D3-B44A-A059-58D1D9CAE600}"/>
    <dgm:cxn modelId="{F2F8BE22-19A2-9749-A52C-3D7F800083C7}" type="presOf" srcId="{80A44ED5-3705-C243-B072-3EECA744B1BE}" destId="{307510A1-A187-594B-8B54-D27BD5202D5E}" srcOrd="1" destOrd="0" presId="urn:microsoft.com/office/officeart/2005/8/layout/venn1"/>
    <dgm:cxn modelId="{A1A3A023-B55E-8741-8A30-DA5B28D32769}" srcId="{59E554EB-CE26-F74A-82E7-B425F1720574}" destId="{80A44ED5-3705-C243-B072-3EECA744B1BE}" srcOrd="2" destOrd="0" parTransId="{B1203EAE-14DD-654E-9A1F-A3BE8BADE851}" sibTransId="{F115FDCC-5B86-E043-BAF0-C7C8398A2092}"/>
    <dgm:cxn modelId="{9C84C75D-147C-2749-B7D6-9227AC8146C3}" type="presOf" srcId="{80A44ED5-3705-C243-B072-3EECA744B1BE}" destId="{8F43A6D7-E412-934B-89DB-F7747D9FA0D6}" srcOrd="0" destOrd="0" presId="urn:microsoft.com/office/officeart/2005/8/layout/venn1"/>
    <dgm:cxn modelId="{1434FD8D-7215-9043-8776-DD42F694C49A}" type="presOf" srcId="{59E554EB-CE26-F74A-82E7-B425F1720574}" destId="{B346D7E8-F703-754B-8F0F-53F44CC0EA57}" srcOrd="0" destOrd="0" presId="urn:microsoft.com/office/officeart/2005/8/layout/venn1"/>
    <dgm:cxn modelId="{DD850AD6-8705-AF4C-8600-76357A3EBC49}" type="presOf" srcId="{18C20BAC-A481-514E-B948-C737D8E199CA}" destId="{8D5E0074-7B1A-524F-B498-25A079F3FCDA}" srcOrd="0" destOrd="0" presId="urn:microsoft.com/office/officeart/2005/8/layout/venn1"/>
    <dgm:cxn modelId="{C1DFCCDB-4395-B840-95AC-476A12420987}" type="presOf" srcId="{00BC044F-0BBF-6B47-AE36-B9E2F7BBC59E}" destId="{0E0C5A67-1569-954A-8078-74DBC1899CBF}" srcOrd="0" destOrd="0" presId="urn:microsoft.com/office/officeart/2005/8/layout/venn1"/>
    <dgm:cxn modelId="{3CFB33F4-116E-DF43-95C1-CC15558A580E}" srcId="{59E554EB-CE26-F74A-82E7-B425F1720574}" destId="{00BC044F-0BBF-6B47-AE36-B9E2F7BBC59E}" srcOrd="0" destOrd="0" parTransId="{9F38D2F9-E545-A74A-95BC-34506DCD8A4D}" sibTransId="{3A880C23-FDB4-4943-B88C-C059526A0B54}"/>
    <dgm:cxn modelId="{158FF7B6-6F84-AF46-B6DD-05EEE531441A}" type="presParOf" srcId="{B346D7E8-F703-754B-8F0F-53F44CC0EA57}" destId="{0E0C5A67-1569-954A-8078-74DBC1899CBF}" srcOrd="0" destOrd="0" presId="urn:microsoft.com/office/officeart/2005/8/layout/venn1"/>
    <dgm:cxn modelId="{CA57BDC3-B9E8-6542-8437-E30D2BDEC0E4}" type="presParOf" srcId="{B346D7E8-F703-754B-8F0F-53F44CC0EA57}" destId="{9B2B4F47-C1E7-8F49-99DB-275AE8778ED5}" srcOrd="1" destOrd="0" presId="urn:microsoft.com/office/officeart/2005/8/layout/venn1"/>
    <dgm:cxn modelId="{C91ADFD4-E179-2F4A-934B-202EBD578F37}" type="presParOf" srcId="{B346D7E8-F703-754B-8F0F-53F44CC0EA57}" destId="{8D5E0074-7B1A-524F-B498-25A079F3FCDA}" srcOrd="2" destOrd="0" presId="urn:microsoft.com/office/officeart/2005/8/layout/venn1"/>
    <dgm:cxn modelId="{5DB816A3-A9F2-AA4C-BD0F-8E7FE81C5F21}" type="presParOf" srcId="{B346D7E8-F703-754B-8F0F-53F44CC0EA57}" destId="{4C7A7D79-FA01-3E43-AB1E-997ED7F284B5}" srcOrd="3" destOrd="0" presId="urn:microsoft.com/office/officeart/2005/8/layout/venn1"/>
    <dgm:cxn modelId="{AEED92E4-FB5A-1E47-B0E1-17DE059D3821}" type="presParOf" srcId="{B346D7E8-F703-754B-8F0F-53F44CC0EA57}" destId="{8F43A6D7-E412-934B-89DB-F7747D9FA0D6}" srcOrd="4" destOrd="0" presId="urn:microsoft.com/office/officeart/2005/8/layout/venn1"/>
    <dgm:cxn modelId="{3AB04AA0-25C4-9849-8A63-B4154029E1D1}" type="presParOf" srcId="{B346D7E8-F703-754B-8F0F-53F44CC0EA57}" destId="{307510A1-A187-594B-8B54-D27BD5202D5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6F7D88-4E31-3A4D-A199-0C52F78E9CDC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32E76A-CDEC-094F-9143-3F7F91E089ED}">
      <dgm:prSet phldrT="[文本]"/>
      <dgm:spPr/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</a:t>
          </a:r>
          <a:endParaRPr lang="en-US" altLang="zh-CN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线上化</a:t>
          </a:r>
        </a:p>
      </dgm:t>
    </dgm:pt>
    <dgm:pt modelId="{8B80A717-B62C-784C-BB37-E837132495FA}" type="parTrans" cxnId="{C68BC27C-D99D-B54C-A367-3F298BCC5591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B5FE4F8-2167-EF4D-93DF-56A1D7D84B84}" type="sibTrans" cxnId="{C68BC27C-D99D-B54C-A367-3F298BCC5591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159F4E1-C959-4B42-B47E-1595638757C0}">
      <dgm:prSet phldrT="[文本]"/>
      <dgm:spPr/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流程</a:t>
          </a:r>
          <a:endParaRPr lang="en-US" altLang="zh-CN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规范化</a:t>
          </a:r>
        </a:p>
      </dgm:t>
    </dgm:pt>
    <dgm:pt modelId="{101603C2-F111-EA41-99E7-DDB2BDF9B1E0}" type="parTrans" cxnId="{39A7B172-92CD-D946-810E-A7E61BFA825C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0F1BA3F-D5C3-0D4B-9431-16CF51DB2FB0}" type="sibTrans" cxnId="{39A7B172-92CD-D946-810E-A7E61BFA825C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4026A54-37E0-144E-BBE1-CE75D895CF90}">
      <dgm:prSet phldrT="[文本]"/>
      <dgm:spPr/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endParaRPr lang="en-US" altLang="zh-CN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指标化</a:t>
          </a:r>
        </a:p>
      </dgm:t>
    </dgm:pt>
    <dgm:pt modelId="{5B6268E8-EF70-804A-97C1-3B2DF1663E20}" type="parTrans" cxnId="{06C49B74-16B5-6747-A17D-66C56023BFD7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3443D29-2315-1145-97AB-0B0AE555AD0D}" type="sibTrans" cxnId="{06C49B74-16B5-6747-A17D-66C56023BFD7}">
      <dgm:prSet/>
      <dgm:spPr/>
      <dgm:t>
        <a:bodyPr/>
        <a:lstStyle/>
        <a:p>
          <a:endParaRPr lang="zh-CN" altLang="en-US" b="1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E2F7C2F-BBE5-9D44-9B75-83B6FFCB7FB1}" type="pres">
      <dgm:prSet presAssocID="{D66F7D88-4E31-3A4D-A199-0C52F78E9CDC}" presName="rootnode" presStyleCnt="0">
        <dgm:presLayoutVars>
          <dgm:chMax/>
          <dgm:chPref/>
          <dgm:dir/>
          <dgm:animLvl val="lvl"/>
        </dgm:presLayoutVars>
      </dgm:prSet>
      <dgm:spPr/>
    </dgm:pt>
    <dgm:pt modelId="{A71B5868-B08C-9348-8032-24C3C43B5A70}" type="pres">
      <dgm:prSet presAssocID="{A132E76A-CDEC-094F-9143-3F7F91E089ED}" presName="composite" presStyleCnt="0"/>
      <dgm:spPr/>
    </dgm:pt>
    <dgm:pt modelId="{4A3FDA50-B50C-9643-929A-F55BCF95058A}" type="pres">
      <dgm:prSet presAssocID="{A132E76A-CDEC-094F-9143-3F7F91E089ED}" presName="LShape" presStyleLbl="alignNode1" presStyleIdx="0" presStyleCnt="5"/>
      <dgm:spPr>
        <a:solidFill>
          <a:srgbClr val="FFC000"/>
        </a:solidFill>
        <a:ln>
          <a:solidFill>
            <a:srgbClr val="FFC000"/>
          </a:solidFill>
        </a:ln>
      </dgm:spPr>
    </dgm:pt>
    <dgm:pt modelId="{8C8CB3B4-435D-DD4B-851C-1A4E131759D8}" type="pres">
      <dgm:prSet presAssocID="{A132E76A-CDEC-094F-9143-3F7F91E089E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3136FC3-B637-D94A-A91F-6BB2AEB1B747}" type="pres">
      <dgm:prSet presAssocID="{A132E76A-CDEC-094F-9143-3F7F91E089ED}" presName="Triangle" presStyleLbl="alignNode1" presStyleIdx="1" presStyleCnt="5"/>
      <dgm:spPr>
        <a:solidFill>
          <a:srgbClr val="FFC000"/>
        </a:solidFill>
        <a:ln>
          <a:solidFill>
            <a:srgbClr val="FFC000"/>
          </a:solidFill>
        </a:ln>
      </dgm:spPr>
    </dgm:pt>
    <dgm:pt modelId="{4B4A52E9-E778-C444-8AC5-EE39F85692FA}" type="pres">
      <dgm:prSet presAssocID="{2B5FE4F8-2167-EF4D-93DF-56A1D7D84B84}" presName="sibTrans" presStyleCnt="0"/>
      <dgm:spPr/>
    </dgm:pt>
    <dgm:pt modelId="{278026F3-4EB6-0340-B37D-525929DF89EA}" type="pres">
      <dgm:prSet presAssocID="{2B5FE4F8-2167-EF4D-93DF-56A1D7D84B84}" presName="space" presStyleCnt="0"/>
      <dgm:spPr/>
    </dgm:pt>
    <dgm:pt modelId="{B888C276-DB30-C24F-8060-E736A2FA3540}" type="pres">
      <dgm:prSet presAssocID="{5159F4E1-C959-4B42-B47E-1595638757C0}" presName="composite" presStyleCnt="0"/>
      <dgm:spPr/>
    </dgm:pt>
    <dgm:pt modelId="{46B387EC-4212-844A-A8F9-3985A5F41E7F}" type="pres">
      <dgm:prSet presAssocID="{5159F4E1-C959-4B42-B47E-1595638757C0}" presName="LShape" presStyleLbl="alignNode1" presStyleIdx="2" presStyleCnt="5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8E67751D-E4F2-D74F-BBD4-92DD121AF7D3}" type="pres">
      <dgm:prSet presAssocID="{5159F4E1-C959-4B42-B47E-1595638757C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5345273-AE6E-1C45-9E83-9B2876A8DF5B}" type="pres">
      <dgm:prSet presAssocID="{5159F4E1-C959-4B42-B47E-1595638757C0}" presName="Triangle" presStyleLbl="alignNode1" presStyleIdx="3" presStyleCnt="5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2573D92F-8862-804A-8E0B-1B84B769D2A8}" type="pres">
      <dgm:prSet presAssocID="{60F1BA3F-D5C3-0D4B-9431-16CF51DB2FB0}" presName="sibTrans" presStyleCnt="0"/>
      <dgm:spPr/>
    </dgm:pt>
    <dgm:pt modelId="{B38907D7-F800-C242-AF83-23805713D0C0}" type="pres">
      <dgm:prSet presAssocID="{60F1BA3F-D5C3-0D4B-9431-16CF51DB2FB0}" presName="space" presStyleCnt="0"/>
      <dgm:spPr/>
    </dgm:pt>
    <dgm:pt modelId="{51D9F06C-04FE-E647-9E57-B6775AE6B010}" type="pres">
      <dgm:prSet presAssocID="{94026A54-37E0-144E-BBE1-CE75D895CF90}" presName="composite" presStyleCnt="0"/>
      <dgm:spPr/>
    </dgm:pt>
    <dgm:pt modelId="{D3991278-2182-B347-8FEC-47E8B35E3C77}" type="pres">
      <dgm:prSet presAssocID="{94026A54-37E0-144E-BBE1-CE75D895CF90}" presName="LShape" presStyleLbl="alignNode1" presStyleIdx="4" presStyleCnt="5"/>
      <dgm:spPr>
        <a:solidFill>
          <a:srgbClr val="00B050"/>
        </a:solidFill>
        <a:ln>
          <a:solidFill>
            <a:srgbClr val="00B050"/>
          </a:solidFill>
        </a:ln>
      </dgm:spPr>
    </dgm:pt>
    <dgm:pt modelId="{DF16084F-764E-9247-B2B0-4F0C92D08AAD}" type="pres">
      <dgm:prSet presAssocID="{94026A54-37E0-144E-BBE1-CE75D895CF9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080B05E-AD4D-424A-8555-B3E3BBDECE4D}" type="presOf" srcId="{A132E76A-CDEC-094F-9143-3F7F91E089ED}" destId="{8C8CB3B4-435D-DD4B-851C-1A4E131759D8}" srcOrd="0" destOrd="0" presId="urn:microsoft.com/office/officeart/2009/3/layout/StepUpProcess"/>
    <dgm:cxn modelId="{58C91C70-7187-3B49-BAB5-5BBB93A36226}" type="presOf" srcId="{5159F4E1-C959-4B42-B47E-1595638757C0}" destId="{8E67751D-E4F2-D74F-BBD4-92DD121AF7D3}" srcOrd="0" destOrd="0" presId="urn:microsoft.com/office/officeart/2009/3/layout/StepUpProcess"/>
    <dgm:cxn modelId="{39A7B172-92CD-D946-810E-A7E61BFA825C}" srcId="{D66F7D88-4E31-3A4D-A199-0C52F78E9CDC}" destId="{5159F4E1-C959-4B42-B47E-1595638757C0}" srcOrd="1" destOrd="0" parTransId="{101603C2-F111-EA41-99E7-DDB2BDF9B1E0}" sibTransId="{60F1BA3F-D5C3-0D4B-9431-16CF51DB2FB0}"/>
    <dgm:cxn modelId="{06C49B74-16B5-6747-A17D-66C56023BFD7}" srcId="{D66F7D88-4E31-3A4D-A199-0C52F78E9CDC}" destId="{94026A54-37E0-144E-BBE1-CE75D895CF90}" srcOrd="2" destOrd="0" parTransId="{5B6268E8-EF70-804A-97C1-3B2DF1663E20}" sibTransId="{F3443D29-2315-1145-97AB-0B0AE555AD0D}"/>
    <dgm:cxn modelId="{C68BC27C-D99D-B54C-A367-3F298BCC5591}" srcId="{D66F7D88-4E31-3A4D-A199-0C52F78E9CDC}" destId="{A132E76A-CDEC-094F-9143-3F7F91E089ED}" srcOrd="0" destOrd="0" parTransId="{8B80A717-B62C-784C-BB37-E837132495FA}" sibTransId="{2B5FE4F8-2167-EF4D-93DF-56A1D7D84B84}"/>
    <dgm:cxn modelId="{0B744FCB-6697-6A4D-9160-F0806A1621BF}" type="presOf" srcId="{94026A54-37E0-144E-BBE1-CE75D895CF90}" destId="{DF16084F-764E-9247-B2B0-4F0C92D08AAD}" srcOrd="0" destOrd="0" presId="urn:microsoft.com/office/officeart/2009/3/layout/StepUpProcess"/>
    <dgm:cxn modelId="{BB55D8FD-7B4D-7945-AFD3-F78C9FEEFECD}" type="presOf" srcId="{D66F7D88-4E31-3A4D-A199-0C52F78E9CDC}" destId="{2E2F7C2F-BBE5-9D44-9B75-83B6FFCB7FB1}" srcOrd="0" destOrd="0" presId="urn:microsoft.com/office/officeart/2009/3/layout/StepUpProcess"/>
    <dgm:cxn modelId="{358BD95A-FE16-0F43-AE92-163F991EAC9A}" type="presParOf" srcId="{2E2F7C2F-BBE5-9D44-9B75-83B6FFCB7FB1}" destId="{A71B5868-B08C-9348-8032-24C3C43B5A70}" srcOrd="0" destOrd="0" presId="urn:microsoft.com/office/officeart/2009/3/layout/StepUpProcess"/>
    <dgm:cxn modelId="{ED4BA2CA-2EC3-A44D-B1BF-AD5CE4553338}" type="presParOf" srcId="{A71B5868-B08C-9348-8032-24C3C43B5A70}" destId="{4A3FDA50-B50C-9643-929A-F55BCF95058A}" srcOrd="0" destOrd="0" presId="urn:microsoft.com/office/officeart/2009/3/layout/StepUpProcess"/>
    <dgm:cxn modelId="{E2D0AF59-3FED-BB49-946F-C2B497FDDE87}" type="presParOf" srcId="{A71B5868-B08C-9348-8032-24C3C43B5A70}" destId="{8C8CB3B4-435D-DD4B-851C-1A4E131759D8}" srcOrd="1" destOrd="0" presId="urn:microsoft.com/office/officeart/2009/3/layout/StepUpProcess"/>
    <dgm:cxn modelId="{9A363634-672E-5548-B57E-2E9850D8A6C9}" type="presParOf" srcId="{A71B5868-B08C-9348-8032-24C3C43B5A70}" destId="{F3136FC3-B637-D94A-A91F-6BB2AEB1B747}" srcOrd="2" destOrd="0" presId="urn:microsoft.com/office/officeart/2009/3/layout/StepUpProcess"/>
    <dgm:cxn modelId="{E748363C-7015-8A41-8B5D-DA8969EA90BF}" type="presParOf" srcId="{2E2F7C2F-BBE5-9D44-9B75-83B6FFCB7FB1}" destId="{4B4A52E9-E778-C444-8AC5-EE39F85692FA}" srcOrd="1" destOrd="0" presId="urn:microsoft.com/office/officeart/2009/3/layout/StepUpProcess"/>
    <dgm:cxn modelId="{EA697093-DF52-EF44-A263-CC1E378E81BB}" type="presParOf" srcId="{4B4A52E9-E778-C444-8AC5-EE39F85692FA}" destId="{278026F3-4EB6-0340-B37D-525929DF89EA}" srcOrd="0" destOrd="0" presId="urn:microsoft.com/office/officeart/2009/3/layout/StepUpProcess"/>
    <dgm:cxn modelId="{C438F28C-C991-7B40-950F-2FB66D376F02}" type="presParOf" srcId="{2E2F7C2F-BBE5-9D44-9B75-83B6FFCB7FB1}" destId="{B888C276-DB30-C24F-8060-E736A2FA3540}" srcOrd="2" destOrd="0" presId="urn:microsoft.com/office/officeart/2009/3/layout/StepUpProcess"/>
    <dgm:cxn modelId="{39D9B38B-C938-8546-AFED-6BFC9BDBF18D}" type="presParOf" srcId="{B888C276-DB30-C24F-8060-E736A2FA3540}" destId="{46B387EC-4212-844A-A8F9-3985A5F41E7F}" srcOrd="0" destOrd="0" presId="urn:microsoft.com/office/officeart/2009/3/layout/StepUpProcess"/>
    <dgm:cxn modelId="{64849AA4-ED06-2940-A7AE-C97946CA71FE}" type="presParOf" srcId="{B888C276-DB30-C24F-8060-E736A2FA3540}" destId="{8E67751D-E4F2-D74F-BBD4-92DD121AF7D3}" srcOrd="1" destOrd="0" presId="urn:microsoft.com/office/officeart/2009/3/layout/StepUpProcess"/>
    <dgm:cxn modelId="{1E976F86-F27E-B043-8AA4-D396570248F4}" type="presParOf" srcId="{B888C276-DB30-C24F-8060-E736A2FA3540}" destId="{85345273-AE6E-1C45-9E83-9B2876A8DF5B}" srcOrd="2" destOrd="0" presId="urn:microsoft.com/office/officeart/2009/3/layout/StepUpProcess"/>
    <dgm:cxn modelId="{8A21D67A-738C-9149-8718-83690EDD2539}" type="presParOf" srcId="{2E2F7C2F-BBE5-9D44-9B75-83B6FFCB7FB1}" destId="{2573D92F-8862-804A-8E0B-1B84B769D2A8}" srcOrd="3" destOrd="0" presId="urn:microsoft.com/office/officeart/2009/3/layout/StepUpProcess"/>
    <dgm:cxn modelId="{02A5FDCD-BD05-BE43-9E43-DF61E64A5885}" type="presParOf" srcId="{2573D92F-8862-804A-8E0B-1B84B769D2A8}" destId="{B38907D7-F800-C242-AF83-23805713D0C0}" srcOrd="0" destOrd="0" presId="urn:microsoft.com/office/officeart/2009/3/layout/StepUpProcess"/>
    <dgm:cxn modelId="{55906DC4-EDE4-8A4B-879D-DB262D0A6639}" type="presParOf" srcId="{2E2F7C2F-BBE5-9D44-9B75-83B6FFCB7FB1}" destId="{51D9F06C-04FE-E647-9E57-B6775AE6B010}" srcOrd="4" destOrd="0" presId="urn:microsoft.com/office/officeart/2009/3/layout/StepUpProcess"/>
    <dgm:cxn modelId="{EE379A7C-7D56-264E-BEC9-60F8B4FF4489}" type="presParOf" srcId="{51D9F06C-04FE-E647-9E57-B6775AE6B010}" destId="{D3991278-2182-B347-8FEC-47E8B35E3C77}" srcOrd="0" destOrd="0" presId="urn:microsoft.com/office/officeart/2009/3/layout/StepUpProcess"/>
    <dgm:cxn modelId="{E669AE0F-0F51-EA4F-AF85-20029D12E65A}" type="presParOf" srcId="{51D9F06C-04FE-E647-9E57-B6775AE6B010}" destId="{DF16084F-764E-9247-B2B0-4F0C92D08AA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E54CBA-0DB9-F645-A146-AA1419224A0A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57EC9FB-920B-7149-B44F-488BA38A6929}">
      <dgm:prSet phldrT="[文本]"/>
      <dgm:spPr>
        <a:solidFill>
          <a:srgbClr val="FFC000">
            <a:alpha val="90000"/>
          </a:srgbClr>
        </a:solidFill>
        <a:ln>
          <a:noFill/>
        </a:ln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小程序</a:t>
          </a:r>
        </a:p>
      </dgm:t>
    </dgm:pt>
    <dgm:pt modelId="{85E3138B-758D-F34A-ABC2-79D58267BC51}" type="parTrans" cxnId="{040E05C4-4467-4C4C-ABE2-08AB345A6FEB}">
      <dgm:prSet/>
      <dgm:spPr/>
      <dgm:t>
        <a:bodyPr/>
        <a:lstStyle/>
        <a:p>
          <a:endParaRPr lang="zh-CN" altLang="en-US"/>
        </a:p>
      </dgm:t>
    </dgm:pt>
    <dgm:pt modelId="{14D943D0-030D-9F48-BEB9-C4CB0B20FC2A}" type="sibTrans" cxnId="{040E05C4-4467-4C4C-ABE2-08AB345A6FEB}">
      <dgm:prSet/>
      <dgm:spPr/>
      <dgm:t>
        <a:bodyPr/>
        <a:lstStyle/>
        <a:p>
          <a:endParaRPr lang="zh-CN" altLang="en-US"/>
        </a:p>
      </dgm:t>
    </dgm:pt>
    <dgm:pt modelId="{B593B9D9-D0E1-604C-9B79-3B6DE06CE99B}">
      <dgm:prSet phldrT="[文本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RN</a:t>
          </a:r>
          <a:r>
            <a:rPr lang="zh-CN" altLang="en-US" dirty="0">
              <a:solidFill>
                <a:schemeClr val="bg1"/>
              </a:solidFill>
            </a:rPr>
            <a:t> 下的多端</a:t>
          </a:r>
        </a:p>
      </dgm:t>
    </dgm:pt>
    <dgm:pt modelId="{4E7617DA-BEEB-FF40-B0B7-E11D25010103}" type="parTrans" cxnId="{430ACB13-5E8E-8343-B7C1-FF33BA8F0AF2}">
      <dgm:prSet/>
      <dgm:spPr/>
      <dgm:t>
        <a:bodyPr/>
        <a:lstStyle/>
        <a:p>
          <a:endParaRPr lang="zh-CN" altLang="en-US"/>
        </a:p>
      </dgm:t>
    </dgm:pt>
    <dgm:pt modelId="{17AFE9F4-348B-7B42-B6B9-5673BDF864D5}" type="sibTrans" cxnId="{430ACB13-5E8E-8343-B7C1-FF33BA8F0AF2}">
      <dgm:prSet/>
      <dgm:spPr/>
      <dgm:t>
        <a:bodyPr/>
        <a:lstStyle/>
        <a:p>
          <a:endParaRPr lang="zh-CN" altLang="en-US"/>
        </a:p>
      </dgm:t>
    </dgm:pt>
    <dgm:pt modelId="{0D2DE1AA-5082-8743-87E9-7049BB60A5F9}">
      <dgm:prSet phldrT="[文本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自动化测试、代码覆盖率</a:t>
          </a:r>
        </a:p>
      </dgm:t>
    </dgm:pt>
    <dgm:pt modelId="{AE711A41-7325-FE40-B89A-49909B98E55A}" type="parTrans" cxnId="{A656B016-2E19-1E44-847D-BDEEA4EEDF2E}">
      <dgm:prSet/>
      <dgm:spPr/>
      <dgm:t>
        <a:bodyPr/>
        <a:lstStyle/>
        <a:p>
          <a:endParaRPr lang="zh-CN" altLang="en-US"/>
        </a:p>
      </dgm:t>
    </dgm:pt>
    <dgm:pt modelId="{9B4B5902-5A77-594F-BB96-F383370D602C}" type="sibTrans" cxnId="{A656B016-2E19-1E44-847D-BDEEA4EEDF2E}">
      <dgm:prSet/>
      <dgm:spPr/>
      <dgm:t>
        <a:bodyPr/>
        <a:lstStyle/>
        <a:p>
          <a:endParaRPr lang="zh-CN" altLang="en-US"/>
        </a:p>
      </dgm:t>
    </dgm:pt>
    <dgm:pt modelId="{335525B2-D8AC-D147-90E6-51BD7A0B04C9}">
      <dgm:prSet phldrT="[文本]"/>
      <dgm:spPr>
        <a:solidFill>
          <a:schemeClr val="accent2"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提效</a:t>
          </a:r>
        </a:p>
      </dgm:t>
    </dgm:pt>
    <dgm:pt modelId="{7AA17FDD-2735-E14C-9E31-3855F58D4099}" type="parTrans" cxnId="{B706FA5A-F38F-A34B-9ECD-9D0A12CF43C8}">
      <dgm:prSet/>
      <dgm:spPr/>
      <dgm:t>
        <a:bodyPr/>
        <a:lstStyle/>
        <a:p>
          <a:endParaRPr lang="zh-CN" altLang="en-US"/>
        </a:p>
      </dgm:t>
    </dgm:pt>
    <dgm:pt modelId="{81192C86-277D-FB4B-A8D3-73A1EE96A1B5}" type="sibTrans" cxnId="{B706FA5A-F38F-A34B-9ECD-9D0A12CF43C8}">
      <dgm:prSet/>
      <dgm:spPr/>
      <dgm:t>
        <a:bodyPr/>
        <a:lstStyle/>
        <a:p>
          <a:endParaRPr lang="zh-CN" altLang="en-US"/>
        </a:p>
      </dgm:t>
    </dgm:pt>
    <dgm:pt modelId="{2B46DED1-62EA-6D47-BCC8-1E8296D57548}">
      <dgm:prSet phldrT="[文本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AI</a:t>
          </a:r>
          <a:r>
            <a:rPr lang="zh-CN" altLang="en-US" dirty="0">
              <a:solidFill>
                <a:schemeClr val="bg1"/>
              </a:solidFill>
            </a:rPr>
            <a:t> 提效（插件、页面生成）</a:t>
          </a:r>
        </a:p>
      </dgm:t>
    </dgm:pt>
    <dgm:pt modelId="{90B49052-E1D8-3647-8BDC-99BDAA2E0776}" type="parTrans" cxnId="{5C528AFE-DBA3-7649-9C4E-5ED129CC198A}">
      <dgm:prSet/>
      <dgm:spPr/>
      <dgm:t>
        <a:bodyPr/>
        <a:lstStyle/>
        <a:p>
          <a:endParaRPr lang="zh-CN" altLang="en-US"/>
        </a:p>
      </dgm:t>
    </dgm:pt>
    <dgm:pt modelId="{9224C5D3-B0BA-F447-836B-8C959E75B217}" type="sibTrans" cxnId="{5C528AFE-DBA3-7649-9C4E-5ED129CC198A}">
      <dgm:prSet/>
      <dgm:spPr/>
      <dgm:t>
        <a:bodyPr/>
        <a:lstStyle/>
        <a:p>
          <a:endParaRPr lang="zh-CN" altLang="en-US"/>
        </a:p>
      </dgm:t>
    </dgm:pt>
    <dgm:pt modelId="{B904AC14-DE9A-094F-9908-82247EE7DC12}">
      <dgm:prSet phldrT="[文本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组件库、模版、轻舟构建</a:t>
          </a:r>
        </a:p>
      </dgm:t>
    </dgm:pt>
    <dgm:pt modelId="{8C50379F-A118-8E42-AC73-016B7F42A9F6}" type="parTrans" cxnId="{98D1D54D-D890-AC4D-899F-12CE23EEC198}">
      <dgm:prSet/>
      <dgm:spPr/>
      <dgm:t>
        <a:bodyPr/>
        <a:lstStyle/>
        <a:p>
          <a:endParaRPr lang="zh-CN" altLang="en-US"/>
        </a:p>
      </dgm:t>
    </dgm:pt>
    <dgm:pt modelId="{2FDE1E3A-13F1-4F4A-94D0-1172DA5A153C}" type="sibTrans" cxnId="{98D1D54D-D890-AC4D-899F-12CE23EEC198}">
      <dgm:prSet/>
      <dgm:spPr/>
      <dgm:t>
        <a:bodyPr/>
        <a:lstStyle/>
        <a:p>
          <a:endParaRPr lang="zh-CN" altLang="en-US"/>
        </a:p>
      </dgm:t>
    </dgm:pt>
    <dgm:pt modelId="{01E3D8AC-0A10-6841-A82F-EA12071DD88C}">
      <dgm:prSet phldrT="[文本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项目脚手架模版、</a:t>
          </a:r>
          <a:r>
            <a:rPr lang="en-US" altLang="zh-CN" dirty="0">
              <a:solidFill>
                <a:schemeClr val="bg1"/>
              </a:solidFill>
            </a:rPr>
            <a:t>UI</a:t>
          </a:r>
          <a:r>
            <a:rPr lang="zh-CN" altLang="en-US" dirty="0">
              <a:solidFill>
                <a:schemeClr val="bg1"/>
              </a:solidFill>
            </a:rPr>
            <a:t> 自动化</a:t>
          </a:r>
        </a:p>
      </dgm:t>
    </dgm:pt>
    <dgm:pt modelId="{BF41C9EA-523E-624A-B9B7-57113F5DA9BC}" type="parTrans" cxnId="{02001162-A109-DE4A-873A-537CA6D87622}">
      <dgm:prSet/>
      <dgm:spPr/>
      <dgm:t>
        <a:bodyPr/>
        <a:lstStyle/>
        <a:p>
          <a:endParaRPr lang="zh-CN" altLang="en-US"/>
        </a:p>
      </dgm:t>
    </dgm:pt>
    <dgm:pt modelId="{5CCED359-A20B-1547-ADAD-42BD6A44F1E5}" type="sibTrans" cxnId="{02001162-A109-DE4A-873A-537CA6D87622}">
      <dgm:prSet/>
      <dgm:spPr/>
      <dgm:t>
        <a:bodyPr/>
        <a:lstStyle/>
        <a:p>
          <a:endParaRPr lang="zh-CN" altLang="en-US"/>
        </a:p>
      </dgm:t>
    </dgm:pt>
    <dgm:pt modelId="{9614D2E6-8849-3B48-A36D-D3EC365D885D}">
      <dgm:prSet phldrT="[文本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React</a:t>
          </a:r>
          <a:r>
            <a:rPr lang="zh-CN" altLang="en-US" dirty="0">
              <a:solidFill>
                <a:schemeClr val="bg1"/>
              </a:solidFill>
            </a:rPr>
            <a:t> 组件转 </a:t>
          </a:r>
          <a:r>
            <a:rPr lang="en-US" altLang="zh-CN" dirty="0">
              <a:solidFill>
                <a:schemeClr val="bg1"/>
              </a:solidFill>
            </a:rPr>
            <a:t>RN</a:t>
          </a:r>
          <a:endParaRPr lang="zh-CN" altLang="en-US" dirty="0">
            <a:solidFill>
              <a:schemeClr val="bg1"/>
            </a:solidFill>
          </a:endParaRPr>
        </a:p>
      </dgm:t>
    </dgm:pt>
    <dgm:pt modelId="{977DF2DB-0B5E-FC49-99C9-D37BA793F025}" type="parTrans" cxnId="{3EE5F6FD-48D8-0C4D-ABE2-621BC6F7353F}">
      <dgm:prSet/>
      <dgm:spPr/>
      <dgm:t>
        <a:bodyPr/>
        <a:lstStyle/>
        <a:p>
          <a:endParaRPr lang="zh-CN" altLang="en-US"/>
        </a:p>
      </dgm:t>
    </dgm:pt>
    <dgm:pt modelId="{29AC4288-A532-3C45-BD91-705E3FB62C15}" type="sibTrans" cxnId="{3EE5F6FD-48D8-0C4D-ABE2-621BC6F7353F}">
      <dgm:prSet/>
      <dgm:spPr/>
      <dgm:t>
        <a:bodyPr/>
        <a:lstStyle/>
        <a:p>
          <a:endParaRPr lang="zh-CN" altLang="en-US"/>
        </a:p>
      </dgm:t>
    </dgm:pt>
    <dgm:pt modelId="{D07B48D6-7E2C-4B47-9E77-BBFBCE6D6B64}">
      <dgm:prSet phldrT="[文本]"/>
      <dgm:spPr>
        <a:solidFill>
          <a:srgbClr val="00B050">
            <a:alpha val="90000"/>
          </a:srgbClr>
        </a:solidFill>
        <a:ln>
          <a:noFill/>
        </a:ln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平台共建</a:t>
          </a:r>
        </a:p>
      </dgm:t>
    </dgm:pt>
    <dgm:pt modelId="{09DE5B32-1A1C-E648-86C1-C77AAB84E41A}" type="sibTrans" cxnId="{713F6535-EACE-1849-A2AC-F7DF607F6513}">
      <dgm:prSet/>
      <dgm:spPr/>
      <dgm:t>
        <a:bodyPr/>
        <a:lstStyle/>
        <a:p>
          <a:endParaRPr lang="zh-CN" altLang="en-US"/>
        </a:p>
      </dgm:t>
    </dgm:pt>
    <dgm:pt modelId="{731B7EE5-FE36-1D47-A48E-7DE4DB5D2C93}" type="parTrans" cxnId="{713F6535-EACE-1849-A2AC-F7DF607F6513}">
      <dgm:prSet/>
      <dgm:spPr/>
      <dgm:t>
        <a:bodyPr/>
        <a:lstStyle/>
        <a:p>
          <a:endParaRPr lang="zh-CN" altLang="en-US"/>
        </a:p>
      </dgm:t>
    </dgm:pt>
    <dgm:pt modelId="{6861E92E-2C28-304D-AF8E-DE8C668B91F4}">
      <dgm:prSet phldrT="[文本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发薪平台</a:t>
          </a:r>
        </a:p>
      </dgm:t>
    </dgm:pt>
    <dgm:pt modelId="{C54C89E8-0E89-8043-82A2-C31FB1C7C09C}" type="sibTrans" cxnId="{46DB7A21-69EE-CF40-9B22-49D93B7C553E}">
      <dgm:prSet/>
      <dgm:spPr/>
      <dgm:t>
        <a:bodyPr/>
        <a:lstStyle/>
        <a:p>
          <a:endParaRPr lang="zh-CN" altLang="en-US"/>
        </a:p>
      </dgm:t>
    </dgm:pt>
    <dgm:pt modelId="{6871B252-B4F6-C64E-8AB1-9D5F21171465}" type="parTrans" cxnId="{46DB7A21-69EE-CF40-9B22-49D93B7C553E}">
      <dgm:prSet/>
      <dgm:spPr/>
      <dgm:t>
        <a:bodyPr/>
        <a:lstStyle/>
        <a:p>
          <a:endParaRPr lang="zh-CN" altLang="en-US"/>
        </a:p>
      </dgm:t>
    </dgm:pt>
    <dgm:pt modelId="{880CC96F-16CB-E948-B2D8-55AA6EA23C6A}">
      <dgm:prSet phldrT="[文本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订单支付链路个性化</a:t>
          </a:r>
          <a:r>
            <a:rPr lang="en-US" altLang="zh-CN" dirty="0">
              <a:solidFill>
                <a:schemeClr val="bg1"/>
              </a:solidFill>
            </a:rPr>
            <a:t>&amp;</a:t>
          </a:r>
          <a:r>
            <a:rPr lang="zh-CN" altLang="en-US" dirty="0">
              <a:solidFill>
                <a:schemeClr val="bg1"/>
              </a:solidFill>
            </a:rPr>
            <a:t>平台收敛</a:t>
          </a:r>
        </a:p>
      </dgm:t>
    </dgm:pt>
    <dgm:pt modelId="{A57DFA32-D189-E549-A127-A238BB65C65D}" type="sibTrans" cxnId="{B112FE02-445E-6F46-8433-0D8A37AEB6DD}">
      <dgm:prSet/>
      <dgm:spPr/>
      <dgm:t>
        <a:bodyPr/>
        <a:lstStyle/>
        <a:p>
          <a:endParaRPr lang="zh-CN" altLang="en-US"/>
        </a:p>
      </dgm:t>
    </dgm:pt>
    <dgm:pt modelId="{68B58C0E-679B-9940-B2E2-105D81487389}" type="parTrans" cxnId="{B112FE02-445E-6F46-8433-0D8A37AEB6DD}">
      <dgm:prSet/>
      <dgm:spPr/>
      <dgm:t>
        <a:bodyPr/>
        <a:lstStyle/>
        <a:p>
          <a:endParaRPr lang="zh-CN" altLang="en-US"/>
        </a:p>
      </dgm:t>
    </dgm:pt>
    <dgm:pt modelId="{056E8F27-2F44-5040-85A3-C85DADA86C50}">
      <dgm:prSet phldrT="[文本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社区</a:t>
          </a:r>
        </a:p>
      </dgm:t>
    </dgm:pt>
    <dgm:pt modelId="{5F695886-D19C-5B45-8689-FEB603330B96}" type="parTrans" cxnId="{37F9D558-C218-E349-BD38-1DEF3A0F33CF}">
      <dgm:prSet/>
      <dgm:spPr/>
      <dgm:t>
        <a:bodyPr/>
        <a:lstStyle/>
        <a:p>
          <a:endParaRPr lang="zh-CN" altLang="en-US"/>
        </a:p>
      </dgm:t>
    </dgm:pt>
    <dgm:pt modelId="{30F13901-FC6F-AB4D-B21B-0E6D7CF03590}" type="sibTrans" cxnId="{37F9D558-C218-E349-BD38-1DEF3A0F33CF}">
      <dgm:prSet/>
      <dgm:spPr/>
      <dgm:t>
        <a:bodyPr/>
        <a:lstStyle/>
        <a:p>
          <a:endParaRPr lang="zh-CN" altLang="en-US"/>
        </a:p>
      </dgm:t>
    </dgm:pt>
    <dgm:pt modelId="{6C0A331A-BA0C-7B48-9033-61F3932E3FB7}" type="pres">
      <dgm:prSet presAssocID="{AAE54CBA-0DB9-F645-A146-AA1419224A0A}" presName="linearFlow" presStyleCnt="0">
        <dgm:presLayoutVars>
          <dgm:dir/>
          <dgm:animLvl val="lvl"/>
          <dgm:resizeHandles val="exact"/>
        </dgm:presLayoutVars>
      </dgm:prSet>
      <dgm:spPr/>
    </dgm:pt>
    <dgm:pt modelId="{E9BC41E7-F2F2-C34D-AF54-4D8CC5444436}" type="pres">
      <dgm:prSet presAssocID="{B57EC9FB-920B-7149-B44F-488BA38A6929}" presName="composite" presStyleCnt="0"/>
      <dgm:spPr/>
    </dgm:pt>
    <dgm:pt modelId="{2049A7AC-EE28-CE4C-B9F6-ADF310E71344}" type="pres">
      <dgm:prSet presAssocID="{B57EC9FB-920B-7149-B44F-488BA38A692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4091523-162E-884B-9BF1-D79595D2310F}" type="pres">
      <dgm:prSet presAssocID="{B57EC9FB-920B-7149-B44F-488BA38A6929}" presName="descendantText" presStyleLbl="alignAcc1" presStyleIdx="0" presStyleCnt="3">
        <dgm:presLayoutVars>
          <dgm:bulletEnabled val="1"/>
        </dgm:presLayoutVars>
      </dgm:prSet>
      <dgm:spPr/>
    </dgm:pt>
    <dgm:pt modelId="{B36639A5-9B6A-C248-A6CD-AE0D4B1DA14D}" type="pres">
      <dgm:prSet presAssocID="{14D943D0-030D-9F48-BEB9-C4CB0B20FC2A}" presName="sp" presStyleCnt="0"/>
      <dgm:spPr/>
    </dgm:pt>
    <dgm:pt modelId="{8391EE63-C639-2A4B-80D9-2DB855B60A69}" type="pres">
      <dgm:prSet presAssocID="{335525B2-D8AC-D147-90E6-51BD7A0B04C9}" presName="composite" presStyleCnt="0"/>
      <dgm:spPr/>
    </dgm:pt>
    <dgm:pt modelId="{7633424F-066C-EC46-B2E0-8484CBDE5A57}" type="pres">
      <dgm:prSet presAssocID="{335525B2-D8AC-D147-90E6-51BD7A0B04C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1DA20DE-4E7E-9C42-84B3-C21958FD1776}" type="pres">
      <dgm:prSet presAssocID="{335525B2-D8AC-D147-90E6-51BD7A0B04C9}" presName="descendantText" presStyleLbl="alignAcc1" presStyleIdx="1" presStyleCnt="3">
        <dgm:presLayoutVars>
          <dgm:bulletEnabled val="1"/>
        </dgm:presLayoutVars>
      </dgm:prSet>
      <dgm:spPr/>
    </dgm:pt>
    <dgm:pt modelId="{3C6109E0-514E-784E-966D-3735C79FA71D}" type="pres">
      <dgm:prSet presAssocID="{81192C86-277D-FB4B-A8D3-73A1EE96A1B5}" presName="sp" presStyleCnt="0"/>
      <dgm:spPr/>
    </dgm:pt>
    <dgm:pt modelId="{57334026-E4CC-8F46-8B8B-0076F1C210CA}" type="pres">
      <dgm:prSet presAssocID="{D07B48D6-7E2C-4B47-9E77-BBFBCE6D6B64}" presName="composite" presStyleCnt="0"/>
      <dgm:spPr/>
    </dgm:pt>
    <dgm:pt modelId="{401D0222-A7AC-6D4E-A26B-0075FA349132}" type="pres">
      <dgm:prSet presAssocID="{D07B48D6-7E2C-4B47-9E77-BBFBCE6D6B6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45DBEED-CCC1-4544-A206-DA0CE84D9709}" type="pres">
      <dgm:prSet presAssocID="{D07B48D6-7E2C-4B47-9E77-BBFBCE6D6B6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112FE02-445E-6F46-8433-0D8A37AEB6DD}" srcId="{D07B48D6-7E2C-4B47-9E77-BBFBCE6D6B64}" destId="{880CC96F-16CB-E948-B2D8-55AA6EA23C6A}" srcOrd="1" destOrd="0" parTransId="{68B58C0E-679B-9940-B2E2-105D81487389}" sibTransId="{A57DFA32-D189-E549-A127-A238BB65C65D}"/>
    <dgm:cxn modelId="{2D2CCF0D-E140-584C-BD13-BB1BEAD89804}" type="presOf" srcId="{B57EC9FB-920B-7149-B44F-488BA38A6929}" destId="{2049A7AC-EE28-CE4C-B9F6-ADF310E71344}" srcOrd="0" destOrd="0" presId="urn:microsoft.com/office/officeart/2005/8/layout/chevron2"/>
    <dgm:cxn modelId="{430ACB13-5E8E-8343-B7C1-FF33BA8F0AF2}" srcId="{B57EC9FB-920B-7149-B44F-488BA38A6929}" destId="{B593B9D9-D0E1-604C-9B79-3B6DE06CE99B}" srcOrd="0" destOrd="0" parTransId="{4E7617DA-BEEB-FF40-B0B7-E11D25010103}" sibTransId="{17AFE9F4-348B-7B42-B6B9-5673BDF864D5}"/>
    <dgm:cxn modelId="{A656B016-2E19-1E44-847D-BDEEA4EEDF2E}" srcId="{B57EC9FB-920B-7149-B44F-488BA38A6929}" destId="{0D2DE1AA-5082-8743-87E9-7049BB60A5F9}" srcOrd="1" destOrd="0" parTransId="{AE711A41-7325-FE40-B89A-49909B98E55A}" sibTransId="{9B4B5902-5A77-594F-BB96-F383370D602C}"/>
    <dgm:cxn modelId="{46DB7A21-69EE-CF40-9B22-49D93B7C553E}" srcId="{D07B48D6-7E2C-4B47-9E77-BBFBCE6D6B64}" destId="{6861E92E-2C28-304D-AF8E-DE8C668B91F4}" srcOrd="0" destOrd="0" parTransId="{6871B252-B4F6-C64E-8AB1-9D5F21171465}" sibTransId="{C54C89E8-0E89-8043-82A2-C31FB1C7C09C}"/>
    <dgm:cxn modelId="{713F6535-EACE-1849-A2AC-F7DF607F6513}" srcId="{AAE54CBA-0DB9-F645-A146-AA1419224A0A}" destId="{D07B48D6-7E2C-4B47-9E77-BBFBCE6D6B64}" srcOrd="2" destOrd="0" parTransId="{731B7EE5-FE36-1D47-A48E-7DE4DB5D2C93}" sibTransId="{09DE5B32-1A1C-E648-86C1-C77AAB84E41A}"/>
    <dgm:cxn modelId="{98D1D54D-D890-AC4D-899F-12CE23EEC198}" srcId="{B57EC9FB-920B-7149-B44F-488BA38A6929}" destId="{B904AC14-DE9A-094F-9908-82247EE7DC12}" srcOrd="2" destOrd="0" parTransId="{8C50379F-A118-8E42-AC73-016B7F42A9F6}" sibTransId="{2FDE1E3A-13F1-4F4A-94D0-1172DA5A153C}"/>
    <dgm:cxn modelId="{37F9D558-C218-E349-BD38-1DEF3A0F33CF}" srcId="{D07B48D6-7E2C-4B47-9E77-BBFBCE6D6B64}" destId="{056E8F27-2F44-5040-85A3-C85DADA86C50}" srcOrd="2" destOrd="0" parTransId="{5F695886-D19C-5B45-8689-FEB603330B96}" sibTransId="{30F13901-FC6F-AB4D-B21B-0E6D7CF03590}"/>
    <dgm:cxn modelId="{B706FA5A-F38F-A34B-9ECD-9D0A12CF43C8}" srcId="{AAE54CBA-0DB9-F645-A146-AA1419224A0A}" destId="{335525B2-D8AC-D147-90E6-51BD7A0B04C9}" srcOrd="1" destOrd="0" parTransId="{7AA17FDD-2735-E14C-9E31-3855F58D4099}" sibTransId="{81192C86-277D-FB4B-A8D3-73A1EE96A1B5}"/>
    <dgm:cxn modelId="{02001162-A109-DE4A-873A-537CA6D87622}" srcId="{335525B2-D8AC-D147-90E6-51BD7A0B04C9}" destId="{01E3D8AC-0A10-6841-A82F-EA12071DD88C}" srcOrd="2" destOrd="0" parTransId="{BF41C9EA-523E-624A-B9B7-57113F5DA9BC}" sibTransId="{5CCED359-A20B-1547-ADAD-42BD6A44F1E5}"/>
    <dgm:cxn modelId="{AEE50766-1930-6242-9F64-0797AD4BE290}" type="presOf" srcId="{0D2DE1AA-5082-8743-87E9-7049BB60A5F9}" destId="{E4091523-162E-884B-9BF1-D79595D2310F}" srcOrd="0" destOrd="1" presId="urn:microsoft.com/office/officeart/2005/8/layout/chevron2"/>
    <dgm:cxn modelId="{AE24B068-9298-9B46-8912-63E3578BF56B}" type="presOf" srcId="{D07B48D6-7E2C-4B47-9E77-BBFBCE6D6B64}" destId="{401D0222-A7AC-6D4E-A26B-0075FA349132}" srcOrd="0" destOrd="0" presId="urn:microsoft.com/office/officeart/2005/8/layout/chevron2"/>
    <dgm:cxn modelId="{9682936E-501A-4C41-A337-0A9B618201BD}" type="presOf" srcId="{2B46DED1-62EA-6D47-BCC8-1E8296D57548}" destId="{01DA20DE-4E7E-9C42-84B3-C21958FD1776}" srcOrd="0" destOrd="0" presId="urn:microsoft.com/office/officeart/2005/8/layout/chevron2"/>
    <dgm:cxn modelId="{D149F374-9594-2645-9BE2-68F233ED329C}" type="presOf" srcId="{B593B9D9-D0E1-604C-9B79-3B6DE06CE99B}" destId="{E4091523-162E-884B-9BF1-D79595D2310F}" srcOrd="0" destOrd="0" presId="urn:microsoft.com/office/officeart/2005/8/layout/chevron2"/>
    <dgm:cxn modelId="{29B2D687-DD01-9E41-94A1-5607BCADECF7}" type="presOf" srcId="{01E3D8AC-0A10-6841-A82F-EA12071DD88C}" destId="{01DA20DE-4E7E-9C42-84B3-C21958FD1776}" srcOrd="0" destOrd="2" presId="urn:microsoft.com/office/officeart/2005/8/layout/chevron2"/>
    <dgm:cxn modelId="{FAB9ECA7-743F-9443-9AD4-5675B21A8B89}" type="presOf" srcId="{AAE54CBA-0DB9-F645-A146-AA1419224A0A}" destId="{6C0A331A-BA0C-7B48-9033-61F3932E3FB7}" srcOrd="0" destOrd="0" presId="urn:microsoft.com/office/officeart/2005/8/layout/chevron2"/>
    <dgm:cxn modelId="{5CF388AF-16D4-0D4C-A708-F49D8493FAE1}" type="presOf" srcId="{056E8F27-2F44-5040-85A3-C85DADA86C50}" destId="{545DBEED-CCC1-4544-A206-DA0CE84D9709}" srcOrd="0" destOrd="2" presId="urn:microsoft.com/office/officeart/2005/8/layout/chevron2"/>
    <dgm:cxn modelId="{040E05C4-4467-4C4C-ABE2-08AB345A6FEB}" srcId="{AAE54CBA-0DB9-F645-A146-AA1419224A0A}" destId="{B57EC9FB-920B-7149-B44F-488BA38A6929}" srcOrd="0" destOrd="0" parTransId="{85E3138B-758D-F34A-ABC2-79D58267BC51}" sibTransId="{14D943D0-030D-9F48-BEB9-C4CB0B20FC2A}"/>
    <dgm:cxn modelId="{68119FC9-322B-9248-92FE-FF7A4A3CB875}" type="presOf" srcId="{880CC96F-16CB-E948-B2D8-55AA6EA23C6A}" destId="{545DBEED-CCC1-4544-A206-DA0CE84D9709}" srcOrd="0" destOrd="1" presId="urn:microsoft.com/office/officeart/2005/8/layout/chevron2"/>
    <dgm:cxn modelId="{5B5EDED6-0000-7D49-8217-0FD2D7B70641}" type="presOf" srcId="{B904AC14-DE9A-094F-9908-82247EE7DC12}" destId="{E4091523-162E-884B-9BF1-D79595D2310F}" srcOrd="0" destOrd="2" presId="urn:microsoft.com/office/officeart/2005/8/layout/chevron2"/>
    <dgm:cxn modelId="{EA6CB1F1-A7F9-ED47-A250-64194442C9C7}" type="presOf" srcId="{9614D2E6-8849-3B48-A36D-D3EC365D885D}" destId="{01DA20DE-4E7E-9C42-84B3-C21958FD1776}" srcOrd="0" destOrd="1" presId="urn:microsoft.com/office/officeart/2005/8/layout/chevron2"/>
    <dgm:cxn modelId="{399B5FF2-0388-0B42-8E78-D6D18E49CFA9}" type="presOf" srcId="{6861E92E-2C28-304D-AF8E-DE8C668B91F4}" destId="{545DBEED-CCC1-4544-A206-DA0CE84D9709}" srcOrd="0" destOrd="0" presId="urn:microsoft.com/office/officeart/2005/8/layout/chevron2"/>
    <dgm:cxn modelId="{3EE5F6FD-48D8-0C4D-ABE2-621BC6F7353F}" srcId="{335525B2-D8AC-D147-90E6-51BD7A0B04C9}" destId="{9614D2E6-8849-3B48-A36D-D3EC365D885D}" srcOrd="1" destOrd="0" parTransId="{977DF2DB-0B5E-FC49-99C9-D37BA793F025}" sibTransId="{29AC4288-A532-3C45-BD91-705E3FB62C15}"/>
    <dgm:cxn modelId="{5C528AFE-DBA3-7649-9C4E-5ED129CC198A}" srcId="{335525B2-D8AC-D147-90E6-51BD7A0B04C9}" destId="{2B46DED1-62EA-6D47-BCC8-1E8296D57548}" srcOrd="0" destOrd="0" parTransId="{90B49052-E1D8-3647-8BDC-99BDAA2E0776}" sibTransId="{9224C5D3-B0BA-F447-836B-8C959E75B217}"/>
    <dgm:cxn modelId="{40B534FF-9BD4-3A42-B607-18C5AB65A6E3}" type="presOf" srcId="{335525B2-D8AC-D147-90E6-51BD7A0B04C9}" destId="{7633424F-066C-EC46-B2E0-8484CBDE5A57}" srcOrd="0" destOrd="0" presId="urn:microsoft.com/office/officeart/2005/8/layout/chevron2"/>
    <dgm:cxn modelId="{306D387C-837C-FB48-A6CE-08B8887D6ACA}" type="presParOf" srcId="{6C0A331A-BA0C-7B48-9033-61F3932E3FB7}" destId="{E9BC41E7-F2F2-C34D-AF54-4D8CC5444436}" srcOrd="0" destOrd="0" presId="urn:microsoft.com/office/officeart/2005/8/layout/chevron2"/>
    <dgm:cxn modelId="{5BA22952-F5F5-CF4F-AD66-9A43C925F338}" type="presParOf" srcId="{E9BC41E7-F2F2-C34D-AF54-4D8CC5444436}" destId="{2049A7AC-EE28-CE4C-B9F6-ADF310E71344}" srcOrd="0" destOrd="0" presId="urn:microsoft.com/office/officeart/2005/8/layout/chevron2"/>
    <dgm:cxn modelId="{A28CF248-3148-BA42-9A68-59E0B8D1203F}" type="presParOf" srcId="{E9BC41E7-F2F2-C34D-AF54-4D8CC5444436}" destId="{E4091523-162E-884B-9BF1-D79595D2310F}" srcOrd="1" destOrd="0" presId="urn:microsoft.com/office/officeart/2005/8/layout/chevron2"/>
    <dgm:cxn modelId="{30196D73-E44A-0940-892E-6518E3786D45}" type="presParOf" srcId="{6C0A331A-BA0C-7B48-9033-61F3932E3FB7}" destId="{B36639A5-9B6A-C248-A6CD-AE0D4B1DA14D}" srcOrd="1" destOrd="0" presId="urn:microsoft.com/office/officeart/2005/8/layout/chevron2"/>
    <dgm:cxn modelId="{BB972935-626A-D84A-86A8-D3A76989F5AE}" type="presParOf" srcId="{6C0A331A-BA0C-7B48-9033-61F3932E3FB7}" destId="{8391EE63-C639-2A4B-80D9-2DB855B60A69}" srcOrd="2" destOrd="0" presId="urn:microsoft.com/office/officeart/2005/8/layout/chevron2"/>
    <dgm:cxn modelId="{B849D291-B43E-5B45-829D-6ACA6B5431B1}" type="presParOf" srcId="{8391EE63-C639-2A4B-80D9-2DB855B60A69}" destId="{7633424F-066C-EC46-B2E0-8484CBDE5A57}" srcOrd="0" destOrd="0" presId="urn:microsoft.com/office/officeart/2005/8/layout/chevron2"/>
    <dgm:cxn modelId="{DFE61AE8-F005-AD42-B188-51AF1987F467}" type="presParOf" srcId="{8391EE63-C639-2A4B-80D9-2DB855B60A69}" destId="{01DA20DE-4E7E-9C42-84B3-C21958FD1776}" srcOrd="1" destOrd="0" presId="urn:microsoft.com/office/officeart/2005/8/layout/chevron2"/>
    <dgm:cxn modelId="{8BEE8280-4FD8-AE45-A9E6-55DC91270A8F}" type="presParOf" srcId="{6C0A331A-BA0C-7B48-9033-61F3932E3FB7}" destId="{3C6109E0-514E-784E-966D-3735C79FA71D}" srcOrd="3" destOrd="0" presId="urn:microsoft.com/office/officeart/2005/8/layout/chevron2"/>
    <dgm:cxn modelId="{78294EBB-66F8-A94C-9634-1C3BD91266B6}" type="presParOf" srcId="{6C0A331A-BA0C-7B48-9033-61F3932E3FB7}" destId="{57334026-E4CC-8F46-8B8B-0076F1C210CA}" srcOrd="4" destOrd="0" presId="urn:microsoft.com/office/officeart/2005/8/layout/chevron2"/>
    <dgm:cxn modelId="{6FC718A6-F105-164E-B23E-380C50A0D9FD}" type="presParOf" srcId="{57334026-E4CC-8F46-8B8B-0076F1C210CA}" destId="{401D0222-A7AC-6D4E-A26B-0075FA349132}" srcOrd="0" destOrd="0" presId="urn:microsoft.com/office/officeart/2005/8/layout/chevron2"/>
    <dgm:cxn modelId="{32C819C1-4B98-934F-8F54-A96EBF687C32}" type="presParOf" srcId="{57334026-E4CC-8F46-8B8B-0076F1C210CA}" destId="{545DBEED-CCC1-4544-A206-DA0CE84D97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90858-6CE6-7A49-8AF7-C11776824D22}">
      <dsp:nvSpPr>
        <dsp:cNvPr id="0" name=""/>
        <dsp:cNvSpPr/>
      </dsp:nvSpPr>
      <dsp:spPr>
        <a:xfrm>
          <a:off x="961650" y="-34671"/>
          <a:ext cx="5188699" cy="5188699"/>
        </a:xfrm>
        <a:prstGeom prst="circularArrow">
          <a:avLst>
            <a:gd name="adj1" fmla="val 5544"/>
            <a:gd name="adj2" fmla="val 330680"/>
            <a:gd name="adj3" fmla="val 14513272"/>
            <a:gd name="adj4" fmla="val 16951665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35AF85-A216-C64B-89E3-DFB4E1FBFD2B}">
      <dsp:nvSpPr>
        <dsp:cNvPr id="0" name=""/>
        <dsp:cNvSpPr/>
      </dsp:nvSpPr>
      <dsp:spPr>
        <a:xfrm>
          <a:off x="2746871" y="884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流量工具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786369" y="40382"/>
        <a:ext cx="1539261" cy="730132"/>
      </dsp:txXfrm>
    </dsp:sp>
    <dsp:sp modelId="{27E37B75-37C3-454C-B4F6-682EB286A6E3}">
      <dsp:nvSpPr>
        <dsp:cNvPr id="0" name=""/>
        <dsp:cNvSpPr/>
      </dsp:nvSpPr>
      <dsp:spPr>
        <a:xfrm>
          <a:off x="4476802" y="833975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用户产品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516300" y="873473"/>
        <a:ext cx="1539261" cy="730132"/>
      </dsp:txXfrm>
    </dsp:sp>
    <dsp:sp modelId="{79DF8A95-78DE-ED49-A06E-9E6386CA8272}">
      <dsp:nvSpPr>
        <dsp:cNvPr id="0" name=""/>
        <dsp:cNvSpPr/>
      </dsp:nvSpPr>
      <dsp:spPr>
        <a:xfrm>
          <a:off x="4904060" y="2705914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学习产品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943558" y="2745412"/>
        <a:ext cx="1539261" cy="730132"/>
      </dsp:txXfrm>
    </dsp:sp>
    <dsp:sp modelId="{C3D35124-A060-6644-AE2E-CA33F8E0D4AC}">
      <dsp:nvSpPr>
        <dsp:cNvPr id="0" name=""/>
        <dsp:cNvSpPr/>
      </dsp:nvSpPr>
      <dsp:spPr>
        <a:xfrm>
          <a:off x="3706910" y="4207092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直播上课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746408" y="4246590"/>
        <a:ext cx="1539261" cy="730132"/>
      </dsp:txXfrm>
    </dsp:sp>
    <dsp:sp modelId="{F08639D0-FE5E-D448-AC2B-82441A954E62}">
      <dsp:nvSpPr>
        <dsp:cNvPr id="0" name=""/>
        <dsp:cNvSpPr/>
      </dsp:nvSpPr>
      <dsp:spPr>
        <a:xfrm>
          <a:off x="1786831" y="4207092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运营提效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826329" y="4246590"/>
        <a:ext cx="1539261" cy="730132"/>
      </dsp:txXfrm>
    </dsp:sp>
    <dsp:sp modelId="{82CB09FC-39E3-D648-91E6-134CD8E1943C}">
      <dsp:nvSpPr>
        <dsp:cNvPr id="0" name=""/>
        <dsp:cNvSpPr/>
      </dsp:nvSpPr>
      <dsp:spPr>
        <a:xfrm>
          <a:off x="589682" y="2705914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内容建设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29180" y="2745412"/>
        <a:ext cx="1539261" cy="730132"/>
      </dsp:txXfrm>
    </dsp:sp>
    <dsp:sp modelId="{F3D060B3-4E2C-B44F-969D-CC3FA941D132}">
      <dsp:nvSpPr>
        <dsp:cNvPr id="0" name=""/>
        <dsp:cNvSpPr/>
      </dsp:nvSpPr>
      <dsp:spPr>
        <a:xfrm>
          <a:off x="1016939" y="833975"/>
          <a:ext cx="1618257" cy="8091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KaiTi" panose="02010609060101010101" pitchFamily="49" charset="-122"/>
              <a:ea typeface="KaiTi" panose="02010609060101010101" pitchFamily="49" charset="-122"/>
            </a:rPr>
            <a:t>教研域</a:t>
          </a:r>
          <a:endParaRPr lang="zh-CN" sz="2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056437" y="873473"/>
        <a:ext cx="1539261" cy="730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58F06-786D-4D45-A7D6-A95BFF836235}">
      <dsp:nvSpPr>
        <dsp:cNvPr id="0" name=""/>
        <dsp:cNvSpPr/>
      </dsp:nvSpPr>
      <dsp:spPr>
        <a:xfrm>
          <a:off x="6693847" y="110761"/>
          <a:ext cx="1773518" cy="177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高效迭代</a:t>
          </a:r>
        </a:p>
      </dsp:txBody>
      <dsp:txXfrm>
        <a:off x="6693847" y="110761"/>
        <a:ext cx="1773518" cy="1773518"/>
      </dsp:txXfrm>
    </dsp:sp>
    <dsp:sp modelId="{8393135B-1B23-E648-8633-8961FB227A47}">
      <dsp:nvSpPr>
        <dsp:cNvPr id="0" name=""/>
        <dsp:cNvSpPr/>
      </dsp:nvSpPr>
      <dsp:spPr>
        <a:xfrm>
          <a:off x="3568332" y="-1252"/>
          <a:ext cx="5011047" cy="5011047"/>
        </a:xfrm>
        <a:prstGeom prst="circularArrow">
          <a:avLst>
            <a:gd name="adj1" fmla="val 6901"/>
            <a:gd name="adj2" fmla="val 465305"/>
            <a:gd name="adj3" fmla="val 549612"/>
            <a:gd name="adj4" fmla="val 20585083"/>
            <a:gd name="adj5" fmla="val 80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4625F-E2B9-5E43-8528-3D48C9D5E648}">
      <dsp:nvSpPr>
        <dsp:cNvPr id="0" name=""/>
        <dsp:cNvSpPr/>
      </dsp:nvSpPr>
      <dsp:spPr>
        <a:xfrm>
          <a:off x="6693847" y="3124263"/>
          <a:ext cx="1773518" cy="177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微信生态</a:t>
          </a:r>
          <a:endParaRPr lang="zh-CN" altLang="en-US" sz="3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693847" y="3124263"/>
        <a:ext cx="1773518" cy="1773518"/>
      </dsp:txXfrm>
    </dsp:sp>
    <dsp:sp modelId="{A6A3A149-DAF5-1543-B6D6-4BB993A4A4DA}">
      <dsp:nvSpPr>
        <dsp:cNvPr id="0" name=""/>
        <dsp:cNvSpPr/>
      </dsp:nvSpPr>
      <dsp:spPr>
        <a:xfrm>
          <a:off x="3568332" y="-1252"/>
          <a:ext cx="5011047" cy="5011047"/>
        </a:xfrm>
        <a:prstGeom prst="circularArrow">
          <a:avLst>
            <a:gd name="adj1" fmla="val 6901"/>
            <a:gd name="adj2" fmla="val 465305"/>
            <a:gd name="adj3" fmla="val 5949612"/>
            <a:gd name="adj4" fmla="val 4385083"/>
            <a:gd name="adj5" fmla="val 8052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6BB85-48CB-E34C-9711-0F587487D16D}">
      <dsp:nvSpPr>
        <dsp:cNvPr id="0" name=""/>
        <dsp:cNvSpPr/>
      </dsp:nvSpPr>
      <dsp:spPr>
        <a:xfrm>
          <a:off x="3680345" y="3124263"/>
          <a:ext cx="1773518" cy="177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体验流畅</a:t>
          </a:r>
        </a:p>
      </dsp:txBody>
      <dsp:txXfrm>
        <a:off x="3680345" y="3124263"/>
        <a:ext cx="1773518" cy="1773518"/>
      </dsp:txXfrm>
    </dsp:sp>
    <dsp:sp modelId="{590720CA-5F20-494E-A231-00EE83B8A2E0}">
      <dsp:nvSpPr>
        <dsp:cNvPr id="0" name=""/>
        <dsp:cNvSpPr/>
      </dsp:nvSpPr>
      <dsp:spPr>
        <a:xfrm>
          <a:off x="3568332" y="-1252"/>
          <a:ext cx="5011047" cy="5011047"/>
        </a:xfrm>
        <a:prstGeom prst="circularArrow">
          <a:avLst>
            <a:gd name="adj1" fmla="val 6901"/>
            <a:gd name="adj2" fmla="val 465305"/>
            <a:gd name="adj3" fmla="val 11349612"/>
            <a:gd name="adj4" fmla="val 9785083"/>
            <a:gd name="adj5" fmla="val 8052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9A8B-B52A-7F44-8A9B-D9722B9081F4}">
      <dsp:nvSpPr>
        <dsp:cNvPr id="0" name=""/>
        <dsp:cNvSpPr/>
      </dsp:nvSpPr>
      <dsp:spPr>
        <a:xfrm>
          <a:off x="3680345" y="110761"/>
          <a:ext cx="1773518" cy="177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轻量便捷</a:t>
          </a:r>
        </a:p>
      </dsp:txBody>
      <dsp:txXfrm>
        <a:off x="3680345" y="110761"/>
        <a:ext cx="1773518" cy="1773518"/>
      </dsp:txXfrm>
    </dsp:sp>
    <dsp:sp modelId="{EF03FDF8-94F5-AA49-B62A-245C63F80360}">
      <dsp:nvSpPr>
        <dsp:cNvPr id="0" name=""/>
        <dsp:cNvSpPr/>
      </dsp:nvSpPr>
      <dsp:spPr>
        <a:xfrm>
          <a:off x="3568332" y="-1252"/>
          <a:ext cx="5011047" cy="5011047"/>
        </a:xfrm>
        <a:prstGeom prst="circularArrow">
          <a:avLst>
            <a:gd name="adj1" fmla="val 6901"/>
            <a:gd name="adj2" fmla="val 465305"/>
            <a:gd name="adj3" fmla="val 16749612"/>
            <a:gd name="adj4" fmla="val 15185083"/>
            <a:gd name="adj5" fmla="val 8052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3B635-0CBE-4947-9675-618C02F8B5F9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300" kern="1200" dirty="0"/>
            <a:t>原生</a:t>
          </a:r>
        </a:p>
      </dsp:txBody>
      <dsp:txXfrm>
        <a:off x="44665" y="2106299"/>
        <a:ext cx="2060143" cy="1206068"/>
      </dsp:txXfrm>
    </dsp:sp>
    <dsp:sp modelId="{C89997BC-3311-4940-AB3E-27E20BA565A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2355850" y="2550475"/>
        <a:ext cx="316861" cy="317716"/>
      </dsp:txXfrm>
    </dsp:sp>
    <dsp:sp modelId="{8DF78242-011A-5B4E-B531-114784C01F53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300" kern="1200" dirty="0"/>
            <a:t>Taro</a:t>
          </a:r>
          <a:endParaRPr lang="zh-CN" altLang="en-US" sz="5300" kern="1200" dirty="0"/>
        </a:p>
      </dsp:txBody>
      <dsp:txXfrm>
        <a:off x="3033928" y="2106299"/>
        <a:ext cx="2060143" cy="1206068"/>
      </dsp:txXfrm>
    </dsp:sp>
    <dsp:sp modelId="{818F6F91-3AF3-1D4B-AEF2-28D842AE9ACC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5345112" y="2550475"/>
        <a:ext cx="316861" cy="317716"/>
      </dsp:txXfrm>
    </dsp:sp>
    <dsp:sp modelId="{55EF646B-FD82-B442-A0CD-3D7F525418F5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300" kern="1200" dirty="0"/>
            <a:t>原生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ADC27-9E5F-5846-9D3C-8284422F302F}">
      <dsp:nvSpPr>
        <dsp:cNvPr id="0" name=""/>
        <dsp:cNvSpPr/>
      </dsp:nvSpPr>
      <dsp:spPr>
        <a:xfrm rot="16200000">
          <a:off x="0" y="0"/>
          <a:ext cx="3296130" cy="3296130"/>
        </a:xfrm>
        <a:prstGeom prst="downArrow">
          <a:avLst>
            <a:gd name="adj1" fmla="val 50000"/>
            <a:gd name="adj2" fmla="val 35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kern="1200" dirty="0"/>
            <a:t>业务</a:t>
          </a:r>
        </a:p>
      </dsp:txBody>
      <dsp:txXfrm rot="5400000">
        <a:off x="0" y="824032"/>
        <a:ext cx="2719307" cy="1648065"/>
      </dsp:txXfrm>
    </dsp:sp>
    <dsp:sp modelId="{FD5E6EF0-1FA1-F445-A9B6-1D9F0F571BC9}">
      <dsp:nvSpPr>
        <dsp:cNvPr id="0" name=""/>
        <dsp:cNvSpPr/>
      </dsp:nvSpPr>
      <dsp:spPr>
        <a:xfrm rot="5400000">
          <a:off x="3460394" y="27016"/>
          <a:ext cx="3296130" cy="3296130"/>
        </a:xfrm>
        <a:prstGeom prst="downArrow">
          <a:avLst>
            <a:gd name="adj1" fmla="val 50000"/>
            <a:gd name="adj2" fmla="val 35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272" tIns="398272" rIns="398272" bIns="398272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kern="1200" dirty="0"/>
            <a:t>系统</a:t>
          </a:r>
        </a:p>
      </dsp:txBody>
      <dsp:txXfrm rot="-5400000">
        <a:off x="4037217" y="851049"/>
        <a:ext cx="2719307" cy="16480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0EFF6-3CF7-47BE-A6E9-CF21E5D634C2}">
      <dsp:nvSpPr>
        <dsp:cNvPr id="0" name=""/>
        <dsp:cNvSpPr/>
      </dsp:nvSpPr>
      <dsp:spPr>
        <a:xfrm>
          <a:off x="40331" y="0"/>
          <a:ext cx="532366" cy="532366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025B-8390-42E1-BC09-92120AD43DC2}">
      <dsp:nvSpPr>
        <dsp:cNvPr id="0" name=""/>
        <dsp:cNvSpPr/>
      </dsp:nvSpPr>
      <dsp:spPr>
        <a:xfrm>
          <a:off x="93568" y="53236"/>
          <a:ext cx="425893" cy="425893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A8277-B877-47F9-B37C-89473B2B253A}">
      <dsp:nvSpPr>
        <dsp:cNvPr id="0" name=""/>
        <dsp:cNvSpPr/>
      </dsp:nvSpPr>
      <dsp:spPr>
        <a:xfrm>
          <a:off x="638928" y="641562"/>
          <a:ext cx="2930450" cy="2240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700" kern="1200" dirty="0"/>
            <a:t>不同题型表现不一</a:t>
          </a:r>
          <a:endParaRPr lang="zh-CN" alt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700" kern="1200" dirty="0"/>
            <a:t>不同数量表现不一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700" kern="1200" dirty="0"/>
            <a:t>不同环境表现一致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700" kern="1200" dirty="0"/>
            <a:t>不同系统版本表现不一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zh-CN" altLang="en-US" sz="1700" kern="1200" dirty="0"/>
            <a:t>客户端无报错日志</a:t>
          </a:r>
          <a:endParaRPr kumimoji="1" lang="en-US" altLang="zh-CN" sz="1700" kern="1200" dirty="0"/>
        </a:p>
      </dsp:txBody>
      <dsp:txXfrm>
        <a:off x="638928" y="641562"/>
        <a:ext cx="2930450" cy="2240377"/>
      </dsp:txXfrm>
    </dsp:sp>
    <dsp:sp modelId="{3B70A42A-0407-4BAB-8599-DB2EF4825A65}">
      <dsp:nvSpPr>
        <dsp:cNvPr id="0" name=""/>
        <dsp:cNvSpPr/>
      </dsp:nvSpPr>
      <dsp:spPr>
        <a:xfrm>
          <a:off x="683608" y="0"/>
          <a:ext cx="1574918" cy="53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现象分析</a:t>
          </a:r>
        </a:p>
      </dsp:txBody>
      <dsp:txXfrm>
        <a:off x="683608" y="0"/>
        <a:ext cx="1574918" cy="532366"/>
      </dsp:txXfrm>
    </dsp:sp>
    <dsp:sp modelId="{BEC3E9DF-6769-44D3-B4FD-247A5C4A0FB2}">
      <dsp:nvSpPr>
        <dsp:cNvPr id="0" name=""/>
        <dsp:cNvSpPr/>
      </dsp:nvSpPr>
      <dsp:spPr>
        <a:xfrm>
          <a:off x="2665096" y="0"/>
          <a:ext cx="532366" cy="53236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C8686-C0AD-4F85-82DA-45F71749509C}">
      <dsp:nvSpPr>
        <dsp:cNvPr id="0" name=""/>
        <dsp:cNvSpPr/>
      </dsp:nvSpPr>
      <dsp:spPr>
        <a:xfrm>
          <a:off x="2718336" y="53236"/>
          <a:ext cx="425893" cy="425893"/>
        </a:xfrm>
        <a:prstGeom prst="chord">
          <a:avLst>
            <a:gd name="adj1" fmla="val 20431728"/>
            <a:gd name="adj2" fmla="val 11968272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CFD85-80DC-4DAB-9932-D135B7204F2F}">
      <dsp:nvSpPr>
        <dsp:cNvPr id="0" name=""/>
        <dsp:cNvSpPr/>
      </dsp:nvSpPr>
      <dsp:spPr>
        <a:xfrm>
          <a:off x="3326437" y="680926"/>
          <a:ext cx="1869743" cy="2240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en-US" altLang="zh-CN" sz="1700" kern="1200" dirty="0"/>
            <a:t>Swiper</a:t>
          </a:r>
          <a:r>
            <a:rPr kumimoji="1" lang="zh-CN" altLang="en-US" sz="1700" kern="1200" dirty="0"/>
            <a:t> 嵌套验证</a:t>
          </a:r>
          <a:endParaRPr lang="zh-CN" alt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700" kern="1200" dirty="0"/>
            <a:t>代码逻辑验证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700" kern="1200" dirty="0"/>
            <a:t>工具内存分析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700" kern="1200" dirty="0">
              <a:solidFill>
                <a:srgbClr val="FF0000"/>
              </a:solidFill>
            </a:rPr>
            <a:t>iOS</a:t>
          </a:r>
          <a:r>
            <a:rPr kumimoji="1" lang="zh-CN" altLang="en-US" sz="1700" kern="1200" dirty="0">
              <a:solidFill>
                <a:srgbClr val="FF0000"/>
              </a:solidFill>
            </a:rPr>
            <a:t>系统日志分析（找到</a:t>
          </a:r>
          <a:r>
            <a:rPr kumimoji="1" lang="en-US" altLang="zh-CN" sz="1700" kern="1200" dirty="0">
              <a:solidFill>
                <a:srgbClr val="FF0000"/>
              </a:solidFill>
            </a:rPr>
            <a:t>OOM</a:t>
          </a:r>
          <a:r>
            <a:rPr kumimoji="1" lang="zh-CN" altLang="en-US" sz="1700" kern="1200" dirty="0">
              <a:solidFill>
                <a:srgbClr val="FF0000"/>
              </a:solidFill>
            </a:rPr>
            <a:t>证据）</a:t>
          </a:r>
          <a:endParaRPr kumimoji="1" lang="en-US" altLang="zh-CN" sz="1700" kern="1200" dirty="0">
            <a:solidFill>
              <a:srgbClr val="FF0000"/>
            </a:solidFill>
          </a:endParaRPr>
        </a:p>
      </dsp:txBody>
      <dsp:txXfrm>
        <a:off x="3326437" y="680926"/>
        <a:ext cx="1869743" cy="2240377"/>
      </dsp:txXfrm>
    </dsp:sp>
    <dsp:sp modelId="{D37DE95C-9F37-4770-8E54-39366E0DC1B6}">
      <dsp:nvSpPr>
        <dsp:cNvPr id="0" name=""/>
        <dsp:cNvSpPr/>
      </dsp:nvSpPr>
      <dsp:spPr>
        <a:xfrm>
          <a:off x="3383685" y="0"/>
          <a:ext cx="1574918" cy="53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原因分析</a:t>
          </a:r>
        </a:p>
      </dsp:txBody>
      <dsp:txXfrm>
        <a:off x="3383685" y="0"/>
        <a:ext cx="1574918" cy="532366"/>
      </dsp:txXfrm>
    </dsp:sp>
    <dsp:sp modelId="{2A7F6775-3D55-4D31-84A9-316D1BD2DDB9}">
      <dsp:nvSpPr>
        <dsp:cNvPr id="0" name=""/>
        <dsp:cNvSpPr/>
      </dsp:nvSpPr>
      <dsp:spPr>
        <a:xfrm>
          <a:off x="5257707" y="0"/>
          <a:ext cx="532366" cy="53236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15548-FF75-4C9C-856E-A7513CC2ED2B}">
      <dsp:nvSpPr>
        <dsp:cNvPr id="0" name=""/>
        <dsp:cNvSpPr/>
      </dsp:nvSpPr>
      <dsp:spPr>
        <a:xfrm>
          <a:off x="5310926" y="53236"/>
          <a:ext cx="425893" cy="425893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41B6-CBA6-4618-A253-D2F20AF389B5}">
      <dsp:nvSpPr>
        <dsp:cNvPr id="0" name=""/>
        <dsp:cNvSpPr/>
      </dsp:nvSpPr>
      <dsp:spPr>
        <a:xfrm>
          <a:off x="5830577" y="668917"/>
          <a:ext cx="2259441" cy="2240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kumimoji="1" lang="en-US" altLang="zh-CN" sz="1700" kern="1200" dirty="0"/>
            <a:t>Dom</a:t>
          </a:r>
          <a:r>
            <a:rPr kumimoji="1" lang="zh-CN" altLang="en-US" sz="1700" kern="1200" dirty="0"/>
            <a:t> 挂载大量数据</a:t>
          </a:r>
          <a:endParaRPr lang="zh-CN" alt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700" kern="1200" dirty="0"/>
            <a:t>Swiper-item</a:t>
          </a:r>
          <a:r>
            <a:rPr kumimoji="1" lang="zh-CN" altLang="en-US" sz="1700" kern="1200" dirty="0"/>
            <a:t> 累加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700" kern="1200" dirty="0"/>
            <a:t>Transform3d</a:t>
          </a:r>
          <a:r>
            <a:rPr kumimoji="1" lang="zh-CN" altLang="en-US" sz="1700" kern="1200" dirty="0"/>
            <a:t> 合成层多</a:t>
          </a:r>
          <a:endParaRPr kumimoji="1" lang="en-US" altLang="zh-CN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700" kern="1200" dirty="0"/>
            <a:t>Session</a:t>
          </a:r>
          <a:r>
            <a:rPr kumimoji="1" lang="zh-CN" altLang="en-US" sz="1700" kern="1200" dirty="0"/>
            <a:t> 溢出</a:t>
          </a:r>
          <a:endParaRPr kumimoji="1" lang="en-US" altLang="zh-CN" sz="1700" kern="1200" dirty="0"/>
        </a:p>
      </dsp:txBody>
      <dsp:txXfrm>
        <a:off x="5830577" y="668917"/>
        <a:ext cx="2259441" cy="2240377"/>
      </dsp:txXfrm>
    </dsp:sp>
    <dsp:sp modelId="{394E3F9D-9BD9-4619-B565-BBB0F8AB6C36}">
      <dsp:nvSpPr>
        <dsp:cNvPr id="0" name=""/>
        <dsp:cNvSpPr/>
      </dsp:nvSpPr>
      <dsp:spPr>
        <a:xfrm>
          <a:off x="5900898" y="0"/>
          <a:ext cx="1574918" cy="53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代码分析</a:t>
          </a:r>
        </a:p>
      </dsp:txBody>
      <dsp:txXfrm>
        <a:off x="5900898" y="0"/>
        <a:ext cx="1574918" cy="5323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42AFE-53DD-D04F-B53D-4C663F2A8D27}">
      <dsp:nvSpPr>
        <dsp:cNvPr id="0" name=""/>
        <dsp:cNvSpPr/>
      </dsp:nvSpPr>
      <dsp:spPr>
        <a:xfrm>
          <a:off x="0" y="0"/>
          <a:ext cx="7592185" cy="12961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2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从业务价值交付到业务决策辅助</a:t>
          </a:r>
          <a:endParaRPr lang="zh-CN" altLang="en-US" sz="3200" kern="1200" dirty="0">
            <a:solidFill>
              <a:schemeClr val="bg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7963" y="37963"/>
        <a:ext cx="6193544" cy="1220218"/>
      </dsp:txXfrm>
    </dsp:sp>
    <dsp:sp modelId="{1F3F358F-11AB-BE4D-9C51-20CE6977889E}">
      <dsp:nvSpPr>
        <dsp:cNvPr id="0" name=""/>
        <dsp:cNvSpPr/>
      </dsp:nvSpPr>
      <dsp:spPr>
        <a:xfrm>
          <a:off x="651070" y="1512168"/>
          <a:ext cx="7592185" cy="129614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2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从垂类系统建设到协同平台开放</a:t>
          </a:r>
          <a:endParaRPr lang="zh-CN" altLang="en-US" sz="3200" kern="1200" dirty="0">
            <a:solidFill>
              <a:schemeClr val="bg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89033" y="1550131"/>
        <a:ext cx="6003867" cy="1220218"/>
      </dsp:txXfrm>
    </dsp:sp>
    <dsp:sp modelId="{E2A595AA-862B-2448-9C6A-3C0D1E152427}">
      <dsp:nvSpPr>
        <dsp:cNvPr id="0" name=""/>
        <dsp:cNvSpPr/>
      </dsp:nvSpPr>
      <dsp:spPr>
        <a:xfrm>
          <a:off x="1339797" y="3024336"/>
          <a:ext cx="7592185" cy="1296144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200" b="1" kern="1200" dirty="0">
              <a:solidFill>
                <a:srgbClr val="FF312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        问题的解决者 不设边界</a:t>
          </a:r>
          <a:endParaRPr lang="zh-CN" altLang="en-US" sz="3200" kern="1200" dirty="0">
            <a:solidFill>
              <a:srgbClr val="FF312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377760" y="3062299"/>
        <a:ext cx="6003867" cy="1220218"/>
      </dsp:txXfrm>
    </dsp:sp>
    <dsp:sp modelId="{0A4D58EC-1317-9C4E-9281-3118B238032D}">
      <dsp:nvSpPr>
        <dsp:cNvPr id="0" name=""/>
        <dsp:cNvSpPr/>
      </dsp:nvSpPr>
      <dsp:spPr>
        <a:xfrm>
          <a:off x="6749691" y="982909"/>
          <a:ext cx="842493" cy="84249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939252" y="982909"/>
        <a:ext cx="463371" cy="633976"/>
      </dsp:txXfrm>
    </dsp:sp>
    <dsp:sp modelId="{BB70D54D-BCE8-C24C-87E5-41B89AC50533}">
      <dsp:nvSpPr>
        <dsp:cNvPr id="0" name=""/>
        <dsp:cNvSpPr/>
      </dsp:nvSpPr>
      <dsp:spPr>
        <a:xfrm>
          <a:off x="7419590" y="2486436"/>
          <a:ext cx="842493" cy="84249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7609151" y="2486436"/>
        <a:ext cx="463371" cy="6339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C5A67-1569-954A-8078-74DBC1899CBF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大班课</a:t>
          </a:r>
        </a:p>
      </dsp:txBody>
      <dsp:txXfrm>
        <a:off x="2871893" y="636693"/>
        <a:ext cx="2384213" cy="1463040"/>
      </dsp:txXfrm>
    </dsp:sp>
    <dsp:sp modelId="{8D5E0074-7B1A-524F-B498-25A079F3FCDA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rgbClr val="00B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1V1</a:t>
          </a:r>
          <a:endParaRPr lang="zh-CN" altLang="en-US" sz="5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605866" y="2939626"/>
        <a:ext cx="1950720" cy="1788160"/>
      </dsp:txXfrm>
    </dsp:sp>
    <dsp:sp modelId="{8F43A6D7-E412-934B-89DB-F7747D9FA0D6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小班课</a:t>
          </a:r>
        </a:p>
      </dsp:txBody>
      <dsp:txXfrm>
        <a:off x="1571413" y="2939626"/>
        <a:ext cx="1950720" cy="1788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FDA50-B50C-9643-929A-F55BCF95058A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CB3B4-435D-DD4B-851C-1A4E131759D8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</a:t>
          </a:r>
          <a:endParaRPr lang="en-US" altLang="zh-CN" sz="3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线上化</a:t>
          </a:r>
        </a:p>
      </dsp:txBody>
      <dsp:txXfrm>
        <a:off x="254058" y="2525889"/>
        <a:ext cx="2282418" cy="2000673"/>
      </dsp:txXfrm>
    </dsp:sp>
    <dsp:sp modelId="{F3136FC3-B637-D94A-A91F-6BB2AEB1B747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387EC-4212-844A-A8F9-3985A5F41E7F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7751D-E4F2-D74F-BBD4-92DD121AF7D3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流程</a:t>
          </a:r>
          <a:endParaRPr lang="en-US" altLang="zh-CN" sz="3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规范化</a:t>
          </a:r>
        </a:p>
      </dsp:txBody>
      <dsp:txXfrm>
        <a:off x="3048184" y="1834480"/>
        <a:ext cx="2282418" cy="2000673"/>
      </dsp:txXfrm>
    </dsp:sp>
    <dsp:sp modelId="{85345273-AE6E-1C45-9E83-9B2876A8DF5B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91278-2182-B347-8FEC-47E8B35E3C77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6084F-764E-9247-B2B0-4F0C92D08AAD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endParaRPr lang="en-US" altLang="zh-CN" sz="3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指标化</a:t>
          </a:r>
        </a:p>
      </dsp:txBody>
      <dsp:txXfrm>
        <a:off x="5842310" y="1143070"/>
        <a:ext cx="2282418" cy="20006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9A7AC-EE28-CE4C-B9F6-ADF310E71344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小程序</a:t>
          </a:r>
        </a:p>
      </dsp:txBody>
      <dsp:txXfrm rot="-5400000">
        <a:off x="1" y="679096"/>
        <a:ext cx="1352020" cy="579438"/>
      </dsp:txXfrm>
    </dsp:sp>
    <dsp:sp modelId="{E4091523-162E-884B-9BF1-D79595D2310F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>
              <a:solidFill>
                <a:schemeClr val="bg1"/>
              </a:solidFill>
            </a:rPr>
            <a:t>RN</a:t>
          </a:r>
          <a:r>
            <a:rPr lang="zh-CN" altLang="en-US" sz="2200" kern="1200" dirty="0">
              <a:solidFill>
                <a:schemeClr val="bg1"/>
              </a:solidFill>
            </a:rPr>
            <a:t> 下的多端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自动化测试、代码覆盖率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组件库、模版、轻舟构建</a:t>
          </a:r>
        </a:p>
      </dsp:txBody>
      <dsp:txXfrm rot="-5400000">
        <a:off x="1352020" y="64373"/>
        <a:ext cx="6714693" cy="1132875"/>
      </dsp:txXfrm>
    </dsp:sp>
    <dsp:sp modelId="{7633424F-066C-EC46-B2E0-8484CBDE5A57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提效</a:t>
          </a:r>
        </a:p>
      </dsp:txBody>
      <dsp:txXfrm rot="-5400000">
        <a:off x="1" y="2419614"/>
        <a:ext cx="1352020" cy="579438"/>
      </dsp:txXfrm>
    </dsp:sp>
    <dsp:sp modelId="{01DA20DE-4E7E-9C42-84B3-C21958FD1776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>
              <a:solidFill>
                <a:schemeClr val="bg1"/>
              </a:solidFill>
            </a:rPr>
            <a:t>AI</a:t>
          </a:r>
          <a:r>
            <a:rPr lang="zh-CN" altLang="en-US" sz="2200" kern="1200" dirty="0">
              <a:solidFill>
                <a:schemeClr val="bg1"/>
              </a:solidFill>
            </a:rPr>
            <a:t> 提效（插件、页面生成）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>
              <a:solidFill>
                <a:schemeClr val="bg1"/>
              </a:solidFill>
            </a:rPr>
            <a:t>React</a:t>
          </a:r>
          <a:r>
            <a:rPr lang="zh-CN" altLang="en-US" sz="2200" kern="1200" dirty="0">
              <a:solidFill>
                <a:schemeClr val="bg1"/>
              </a:solidFill>
            </a:rPr>
            <a:t> 组件转 </a:t>
          </a:r>
          <a:r>
            <a:rPr lang="en-US" altLang="zh-CN" sz="2200" kern="1200" dirty="0">
              <a:solidFill>
                <a:schemeClr val="bg1"/>
              </a:solidFill>
            </a:rPr>
            <a:t>RN</a:t>
          </a:r>
          <a:endParaRPr lang="zh-CN" altLang="en-US" sz="2200" kern="1200" dirty="0">
            <a:solidFill>
              <a:schemeClr val="bg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项目脚手架模版、</a:t>
          </a:r>
          <a:r>
            <a:rPr lang="en-US" altLang="zh-CN" sz="2200" kern="1200" dirty="0">
              <a:solidFill>
                <a:schemeClr val="bg1"/>
              </a:solidFill>
            </a:rPr>
            <a:t>UI</a:t>
          </a:r>
          <a:r>
            <a:rPr lang="zh-CN" altLang="en-US" sz="2200" kern="1200" dirty="0">
              <a:solidFill>
                <a:schemeClr val="bg1"/>
              </a:solidFill>
            </a:rPr>
            <a:t> 自动化</a:t>
          </a:r>
        </a:p>
      </dsp:txBody>
      <dsp:txXfrm rot="-5400000">
        <a:off x="1352020" y="1804891"/>
        <a:ext cx="6714693" cy="1132875"/>
      </dsp:txXfrm>
    </dsp:sp>
    <dsp:sp modelId="{401D0222-A7AC-6D4E-A26B-0075FA349132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rgbClr val="00B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平台共建</a:t>
          </a:r>
        </a:p>
      </dsp:txBody>
      <dsp:txXfrm rot="-5400000">
        <a:off x="1" y="4160131"/>
        <a:ext cx="1352020" cy="579438"/>
      </dsp:txXfrm>
    </dsp:sp>
    <dsp:sp modelId="{545DBEED-CCC1-4544-A206-DA0CE84D9709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发薪平台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订单支付链路个性化</a:t>
          </a:r>
          <a:r>
            <a:rPr lang="en-US" altLang="zh-CN" sz="2200" kern="1200" dirty="0">
              <a:solidFill>
                <a:schemeClr val="bg1"/>
              </a:solidFill>
            </a:rPr>
            <a:t>&amp;</a:t>
          </a:r>
          <a:r>
            <a:rPr lang="zh-CN" altLang="en-US" sz="2200" kern="1200" dirty="0">
              <a:solidFill>
                <a:schemeClr val="bg1"/>
              </a:solidFill>
            </a:rPr>
            <a:t>平台收敛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>
              <a:solidFill>
                <a:schemeClr val="bg1"/>
              </a:solidFill>
            </a:rPr>
            <a:t>社区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A4045-72B8-AD43-AAEF-0045C1FC4D71}" type="datetimeFigureOut">
              <a:rPr kumimoji="1" lang="zh-CN" altLang="en-US" smtClean="0"/>
              <a:t>2024/6/26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90782-2951-4547-A684-D49F08A0B3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10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17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10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89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51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37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53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82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90782-2951-4547-A684-D49F08A0B380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562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AD388-73F5-8140-B9C7-9E2B1FD13FCC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87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AD388-73F5-8140-B9C7-9E2B1FD13FCC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7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6E0CBC-D72E-EB41-8A7C-F901161E6C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12C81F-BE8C-F94A-8769-2CFDD4B1F5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6" y="438704"/>
            <a:ext cx="2652919" cy="411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1CC298-0E41-BF40-8E9B-F9AEB8BBB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972E84-D0CC-C64E-9A14-B56643891D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6" y="438704"/>
            <a:ext cx="2652919" cy="411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6218A2-EA92-9E49-B3B7-6F23ACB26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AEA816-8E0F-DA4F-858D-246828DA78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6" y="438704"/>
            <a:ext cx="2652919" cy="411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、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510" y="-8890"/>
            <a:ext cx="12224385" cy="6876415"/>
          </a:xfrm>
          <a:prstGeom prst="rect">
            <a:avLst/>
          </a:prstGeom>
        </p:spPr>
      </p:pic>
      <p:cxnSp>
        <p:nvCxnSpPr>
          <p:cNvPr id="6" name="直线连接符 2"/>
          <p:cNvCxnSpPr/>
          <p:nvPr userDrawn="1"/>
        </p:nvCxnSpPr>
        <p:spPr>
          <a:xfrm>
            <a:off x="465221" y="943276"/>
            <a:ext cx="1126155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 userDrawn="1"/>
        </p:nvSpPr>
        <p:spPr>
          <a:xfrm flipH="1">
            <a:off x="465215" y="448720"/>
            <a:ext cx="71360" cy="357730"/>
          </a:xfrm>
          <a:prstGeom prst="roundRect">
            <a:avLst>
              <a:gd name="adj" fmla="val 21659"/>
            </a:avLst>
          </a:prstGeom>
          <a:solidFill>
            <a:srgbClr val="F52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312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0532110" y="5858510"/>
            <a:ext cx="1431290" cy="79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A678AA-EDE3-7541-A138-A39F4376E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1369B9-48EB-8548-9643-95B2BCC300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6" y="438704"/>
            <a:ext cx="2652919" cy="411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diagramQuickStyle" Target="../diagrams/quickStyl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diagramLayout" Target="../diagrams/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microsoft.com/office/2007/relationships/diagramDrawing" Target="../diagrams/drawing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diagramData" Target="../diagrams/data2.xml"/><Relationship Id="rId30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9.svg"/><Relationship Id="rId4" Type="http://schemas.openxmlformats.org/officeDocument/2006/relationships/image" Target="../media/image12.sv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/>
          <p:nvPr/>
        </p:nvSpPr>
        <p:spPr>
          <a:xfrm>
            <a:off x="396727" y="4700905"/>
            <a:ext cx="2917190" cy="78752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5pPr>
            <a:lvl6pPr marL="495300"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6pPr>
            <a:lvl7pPr marL="990600"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7pPr>
            <a:lvl8pPr marL="1485900"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8pPr>
            <a:lvl9pPr marL="1981200" algn="l" rtl="0" eaLnBrk="1" fontAlgn="base" hangingPunct="1">
              <a:spcBef>
                <a:spcPct val="0"/>
              </a:spcBef>
              <a:spcAft>
                <a:spcPct val="0"/>
              </a:spcAft>
              <a:defRPr sz="2165">
                <a:solidFill>
                  <a:srgbClr val="E11B22"/>
                </a:solidFill>
                <a:latin typeface="Arial" panose="020B0604020202090204" pitchFamily="34" charset="0"/>
                <a:ea typeface="MS PGothic" pitchFamily="108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Arial" panose="020B0604020202090204" pitchFamily="34" charset="0"/>
              </a:rPr>
              <a:t>答辩人：聂建辉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Arial" panose="020B0604020202090204" pitchFamily="34" charset="0"/>
              </a:rPr>
              <a:t>目标职级：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Arial" panose="020B0604020202090204" pitchFamily="34" charset="0"/>
              </a:rPr>
              <a:t>P8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870" y="1778000"/>
            <a:ext cx="57302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kumimoji="1" lang="zh-CN" altLang="en-US" sz="72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晋升</a:t>
            </a:r>
            <a:r>
              <a:rPr kumimoji="1" lang="zh-CN" altLang="en-US" sz="7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答辩汇报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870" y="3063906"/>
            <a:ext cx="646767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2800" spc="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敢打硬仗，能打胜仗，打大胜仗</a:t>
            </a:r>
          </a:p>
          <a:p>
            <a:endParaRPr kumimoji="1" lang="zh-CN" altLang="en-US" sz="2800" spc="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为什么选择小程序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CF4FAB1-6096-23B2-6179-C4B7A09170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162292"/>
              </p:ext>
            </p:extLst>
          </p:nvPr>
        </p:nvGraphicFramePr>
        <p:xfrm>
          <a:off x="-2428567" y="1258603"/>
          <a:ext cx="12147712" cy="500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2" name="矩形: 圆角 3">
            <a:extLst>
              <a:ext uri="{FF2B5EF4-FFF2-40B4-BE49-F238E27FC236}">
                <a16:creationId xmlns:a16="http://schemas.microsoft.com/office/drawing/2014/main" id="{A0A408DB-17E3-5879-C782-97BA772EC6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21092" y="1745657"/>
            <a:ext cx="3270025" cy="806049"/>
          </a:xfrm>
          <a:prstGeom prst="roundRect">
            <a:avLst/>
          </a:prstGeom>
          <a:solidFill>
            <a:srgbClr val="FF55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75DF72ED-27D3-3071-CDEA-F5D7A85875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596692" y="2252302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A44717AE-FFF1-840F-7B51-81D05EF267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00877" y="2256375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2DD2EF39-8DAC-5910-EF24-AA9968C4C53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821092" y="1745657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FB5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8B3DB8CC-5839-1A0A-52CE-D1B8EFC83D9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72261" y="1772644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4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工具型产品需求激增</a:t>
            </a:r>
          </a:p>
        </p:txBody>
      </p:sp>
      <p:sp>
        <p:nvSpPr>
          <p:cNvPr id="9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7773C04C-A466-3409-50DC-37841ED6852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906127" y="1883139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01</a:t>
            </a:r>
          </a:p>
        </p:txBody>
      </p:sp>
      <p:sp>
        <p:nvSpPr>
          <p:cNvPr id="10" name="矩形: 圆角 17">
            <a:extLst>
              <a:ext uri="{FF2B5EF4-FFF2-40B4-BE49-F238E27FC236}">
                <a16:creationId xmlns:a16="http://schemas.microsoft.com/office/drawing/2014/main" id="{FE8B5ACE-65AB-4A0A-454C-69A3F5A21BD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821092" y="2782369"/>
            <a:ext cx="3270025" cy="806049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22EEFD0-871F-8A38-7750-475E48B23FD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596692" y="3289014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EB63A92-4B58-838C-9F6E-FD231897DC3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800877" y="3293088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任意多边形: 形状 20">
            <a:extLst>
              <a:ext uri="{FF2B5EF4-FFF2-40B4-BE49-F238E27FC236}">
                <a16:creationId xmlns:a16="http://schemas.microsoft.com/office/drawing/2014/main" id="{EF5986EA-A40F-72ED-6104-43FB2763C99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821092" y="2782369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58F7DE82-A097-F06E-8E78-CC88D36E42E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72261" y="2809357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AIGC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到来，想创新</a:t>
            </a:r>
          </a:p>
        </p:txBody>
      </p:sp>
      <p:sp>
        <p:nvSpPr>
          <p:cNvPr id="15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24638241-167E-6828-8723-6ADBA2A9D33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906127" y="2919851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2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16" name="矩形: 圆角 25">
            <a:extLst>
              <a:ext uri="{FF2B5EF4-FFF2-40B4-BE49-F238E27FC236}">
                <a16:creationId xmlns:a16="http://schemas.microsoft.com/office/drawing/2014/main" id="{6227D97F-0887-F200-1523-B5AED62E46C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821092" y="3818573"/>
            <a:ext cx="3270025" cy="80604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7C1532F-380A-9E6E-F868-3E74AD45F83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596692" y="4325218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55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C2E95D7-6514-B6E0-C28F-F5DFD76ED11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800877" y="4329292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A6E3EA47-9254-60C1-DA5D-F16BAAA283E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821092" y="3818573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D563D3A2-6564-AC87-2126-68D7F8E83D8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772261" y="3845560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微信巨大流量池</a:t>
            </a:r>
          </a:p>
        </p:txBody>
      </p:sp>
      <p:sp>
        <p:nvSpPr>
          <p:cNvPr id="21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8190FF43-2E3B-E97E-2155-1769E8B26BF1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906127" y="3956055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3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22" name="矩形: 圆角 25">
            <a:extLst>
              <a:ext uri="{FF2B5EF4-FFF2-40B4-BE49-F238E27FC236}">
                <a16:creationId xmlns:a16="http://schemas.microsoft.com/office/drawing/2014/main" id="{CD472141-926E-A860-AA50-2A39A19C329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824162" y="4865167"/>
            <a:ext cx="3270025" cy="8060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1B538CB9-409E-B321-1973-53DFEF648BC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599762" y="5371812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5FEF8DB0-E7D2-E6B3-1CA9-026510CA838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803947" y="5375886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D1AD4BE8-CEB2-4A0E-7959-56E61A2C1D4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824162" y="4865167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0738B14D-397F-1A6E-FFCA-19858F6BC05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775331" y="4892154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快速迭代，小步快跑</a:t>
            </a:r>
          </a:p>
        </p:txBody>
      </p:sp>
      <p:sp>
        <p:nvSpPr>
          <p:cNvPr id="27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92CF4BDB-8BFC-C91C-5B2B-3B16677F919C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909197" y="5002649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4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4A4706-2985-580E-C801-1E35F71FDC20}"/>
              </a:ext>
            </a:extLst>
          </p:cNvPr>
          <p:cNvSpPr txBox="1"/>
          <p:nvPr/>
        </p:nvSpPr>
        <p:spPr>
          <a:xfrm>
            <a:off x="2772013" y="640462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成人业务场景下，</a:t>
            </a:r>
            <a:r>
              <a:rPr lang="zh-CN" altLang="en-US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小程序是做创新型流量工具产品的不二之选</a:t>
            </a:r>
            <a:endParaRPr lang="en-US" altLang="zh-CN" sz="1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11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小程序数量</a:t>
            </a:r>
            <a:r>
              <a:rPr kumimoji="1" lang="en-US" altLang="zh-CN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&amp;</a:t>
            </a: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用户量增长趋势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086B7DC7-A29D-CB8A-C559-67BF94F27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652547"/>
              </p:ext>
            </p:extLst>
          </p:nvPr>
        </p:nvGraphicFramePr>
        <p:xfrm>
          <a:off x="2032000" y="12911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256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小程序矩阵基建覆盖度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A89F888-C7EC-990D-D3D7-06F088D661A0}"/>
              </a:ext>
            </a:extLst>
          </p:cNvPr>
          <p:cNvSpPr/>
          <p:nvPr/>
        </p:nvSpPr>
        <p:spPr bwMode="auto">
          <a:xfrm>
            <a:off x="5855099" y="1197254"/>
            <a:ext cx="2006487" cy="195346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AIGC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AFFEA04-1C7A-6620-54BD-65D30A3EA055}"/>
              </a:ext>
            </a:extLst>
          </p:cNvPr>
          <p:cNvSpPr/>
          <p:nvPr/>
        </p:nvSpPr>
        <p:spPr bwMode="auto">
          <a:xfrm>
            <a:off x="9329634" y="1197254"/>
            <a:ext cx="1964098" cy="195346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工具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E859E67-16D9-A470-1A3A-C2F5006C0A39}"/>
              </a:ext>
            </a:extLst>
          </p:cNvPr>
          <p:cNvSpPr/>
          <p:nvPr/>
        </p:nvSpPr>
        <p:spPr bwMode="auto">
          <a:xfrm>
            <a:off x="2444147" y="1349815"/>
            <a:ext cx="2006486" cy="187390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学习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矩形: 圆角 17">
            <a:extLst>
              <a:ext uri="{FF2B5EF4-FFF2-40B4-BE49-F238E27FC236}">
                <a16:creationId xmlns:a16="http://schemas.microsoft.com/office/drawing/2014/main" id="{0EDFDD18-A2E6-F6DC-2DFA-AE1D53A2C2EF}"/>
              </a:ext>
            </a:extLst>
          </p:cNvPr>
          <p:cNvSpPr/>
          <p:nvPr/>
        </p:nvSpPr>
        <p:spPr bwMode="auto">
          <a:xfrm>
            <a:off x="5812923" y="3595567"/>
            <a:ext cx="2259809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高途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AI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 口语助手</a:t>
            </a:r>
          </a:p>
        </p:txBody>
      </p:sp>
      <p:sp>
        <p:nvSpPr>
          <p:cNvPr id="7" name="矩形: 圆角 18">
            <a:extLst>
              <a:ext uri="{FF2B5EF4-FFF2-40B4-BE49-F238E27FC236}">
                <a16:creationId xmlns:a16="http://schemas.microsoft.com/office/drawing/2014/main" id="{CA215DD7-E8A8-97F7-4B6D-6B5F19885331}"/>
              </a:ext>
            </a:extLst>
          </p:cNvPr>
          <p:cNvSpPr/>
          <p:nvPr/>
        </p:nvSpPr>
        <p:spPr bwMode="auto">
          <a:xfrm>
            <a:off x="9497954" y="4143399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高途背单词</a:t>
            </a:r>
          </a:p>
        </p:txBody>
      </p:sp>
      <p:sp>
        <p:nvSpPr>
          <p:cNvPr id="8" name="矩形: 圆角 17">
            <a:extLst>
              <a:ext uri="{FF2B5EF4-FFF2-40B4-BE49-F238E27FC236}">
                <a16:creationId xmlns:a16="http://schemas.microsoft.com/office/drawing/2014/main" id="{DBA65269-1B27-FD71-4C30-B034A4DBCA82}"/>
              </a:ext>
            </a:extLst>
          </p:cNvPr>
          <p:cNvSpPr/>
          <p:nvPr/>
        </p:nvSpPr>
        <p:spPr bwMode="auto">
          <a:xfrm>
            <a:off x="2633662" y="3595568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师训小程序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9" name="矩形: 圆角 17">
            <a:extLst>
              <a:ext uri="{FF2B5EF4-FFF2-40B4-BE49-F238E27FC236}">
                <a16:creationId xmlns:a16="http://schemas.microsoft.com/office/drawing/2014/main" id="{E7E1C412-B831-B3C5-9606-3D2600E4719A}"/>
              </a:ext>
            </a:extLst>
          </p:cNvPr>
          <p:cNvSpPr/>
          <p:nvPr/>
        </p:nvSpPr>
        <p:spPr bwMode="auto">
          <a:xfrm>
            <a:off x="2633662" y="4188651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途途教室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0" name="矩形: 圆角 17">
            <a:extLst>
              <a:ext uri="{FF2B5EF4-FFF2-40B4-BE49-F238E27FC236}">
                <a16:creationId xmlns:a16="http://schemas.microsoft.com/office/drawing/2014/main" id="{5B1FFB7C-D471-32DE-07FD-53738ABEE7B3}"/>
              </a:ext>
            </a:extLst>
          </p:cNvPr>
          <p:cNvSpPr/>
          <p:nvPr/>
        </p:nvSpPr>
        <p:spPr bwMode="auto">
          <a:xfrm>
            <a:off x="6129100" y="4188651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嗨聊雅思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1" name="矩形: 圆角 17">
            <a:extLst>
              <a:ext uri="{FF2B5EF4-FFF2-40B4-BE49-F238E27FC236}">
                <a16:creationId xmlns:a16="http://schemas.microsoft.com/office/drawing/2014/main" id="{0C3DA0A6-5958-C141-25DE-AC1A90E8EEE1}"/>
              </a:ext>
            </a:extLst>
          </p:cNvPr>
          <p:cNvSpPr/>
          <p:nvPr/>
        </p:nvSpPr>
        <p:spPr bwMode="auto">
          <a:xfrm>
            <a:off x="5943204" y="4781734"/>
            <a:ext cx="2006484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高途考研小助手</a:t>
            </a:r>
          </a:p>
        </p:txBody>
      </p:sp>
      <p:sp>
        <p:nvSpPr>
          <p:cNvPr id="12" name="矩形: 圆角 18">
            <a:extLst>
              <a:ext uri="{FF2B5EF4-FFF2-40B4-BE49-F238E27FC236}">
                <a16:creationId xmlns:a16="http://schemas.microsoft.com/office/drawing/2014/main" id="{97BA23A3-FC19-0394-E620-D37FE61ADD27}"/>
              </a:ext>
            </a:extLst>
          </p:cNvPr>
          <p:cNvSpPr/>
          <p:nvPr/>
        </p:nvSpPr>
        <p:spPr bwMode="auto">
          <a:xfrm>
            <a:off x="9405386" y="3557203"/>
            <a:ext cx="1825136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高途智能选岗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3" name="矩形: 圆角 18">
            <a:extLst>
              <a:ext uri="{FF2B5EF4-FFF2-40B4-BE49-F238E27FC236}">
                <a16:creationId xmlns:a16="http://schemas.microsoft.com/office/drawing/2014/main" id="{00ADD3FE-8D52-91E7-4AE4-B26CF280C8EE}"/>
              </a:ext>
            </a:extLst>
          </p:cNvPr>
          <p:cNvSpPr/>
          <p:nvPr/>
        </p:nvSpPr>
        <p:spPr bwMode="auto">
          <a:xfrm>
            <a:off x="9497954" y="4781734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考研择校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BA5F48-E079-AEBC-C970-23B45F4F8156}"/>
              </a:ext>
            </a:extLst>
          </p:cNvPr>
          <p:cNvSpPr txBox="1"/>
          <p:nvPr/>
        </p:nvSpPr>
        <p:spPr>
          <a:xfrm>
            <a:off x="8114910" y="359556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3FA21B-A0EA-670B-CA6B-2233A35C8C84}"/>
              </a:ext>
            </a:extLst>
          </p:cNvPr>
          <p:cNvSpPr txBox="1"/>
          <p:nvPr/>
        </p:nvSpPr>
        <p:spPr>
          <a:xfrm>
            <a:off x="8114911" y="418176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131B76-2189-735B-5DBF-D19EBC1D6033}"/>
              </a:ext>
            </a:extLst>
          </p:cNvPr>
          <p:cNvSpPr txBox="1"/>
          <p:nvPr/>
        </p:nvSpPr>
        <p:spPr>
          <a:xfrm>
            <a:off x="4533909" y="360245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349FB3-7B16-F13A-954C-C03A998ED33E}"/>
              </a:ext>
            </a:extLst>
          </p:cNvPr>
          <p:cNvSpPr txBox="1"/>
          <p:nvPr/>
        </p:nvSpPr>
        <p:spPr>
          <a:xfrm>
            <a:off x="11383765" y="418865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22w+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DB5E76C-A006-0F15-A197-13C663DA335E}"/>
              </a:ext>
            </a:extLst>
          </p:cNvPr>
          <p:cNvSpPr/>
          <p:nvPr/>
        </p:nvSpPr>
        <p:spPr bwMode="auto">
          <a:xfrm>
            <a:off x="6129099" y="5426909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解心咨询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BA6B24-B966-0B4B-9762-E2F05EE2D6EE}"/>
              </a:ext>
            </a:extLst>
          </p:cNvPr>
          <p:cNvSpPr txBox="1"/>
          <p:nvPr/>
        </p:nvSpPr>
        <p:spPr>
          <a:xfrm>
            <a:off x="8114909" y="484359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521A9F-3C46-92D7-B976-B4D521FC31AC}"/>
              </a:ext>
            </a:extLst>
          </p:cNvPr>
          <p:cNvSpPr txBox="1"/>
          <p:nvPr/>
        </p:nvSpPr>
        <p:spPr>
          <a:xfrm>
            <a:off x="11383764" y="34995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3ABB87-88E2-2539-8336-0174B5A4B6FC}"/>
              </a:ext>
            </a:extLst>
          </p:cNvPr>
          <p:cNvSpPr txBox="1"/>
          <p:nvPr/>
        </p:nvSpPr>
        <p:spPr>
          <a:xfrm>
            <a:off x="11383765" y="48888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0F55D1-93C2-5004-A533-6B744EAF1414}"/>
              </a:ext>
            </a:extLst>
          </p:cNvPr>
          <p:cNvSpPr txBox="1"/>
          <p:nvPr/>
        </p:nvSpPr>
        <p:spPr>
          <a:xfrm>
            <a:off x="4533908" y="42614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: 圆角 17">
            <a:extLst>
              <a:ext uri="{FF2B5EF4-FFF2-40B4-BE49-F238E27FC236}">
                <a16:creationId xmlns:a16="http://schemas.microsoft.com/office/drawing/2014/main" id="{CD1392EE-A513-7086-BD93-C76341130E0B}"/>
              </a:ext>
            </a:extLst>
          </p:cNvPr>
          <p:cNvSpPr/>
          <p:nvPr/>
        </p:nvSpPr>
        <p:spPr bwMode="auto">
          <a:xfrm>
            <a:off x="2633661" y="4844426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途途伴你学</a:t>
            </a:r>
          </a:p>
        </p:txBody>
      </p:sp>
      <p:sp>
        <p:nvSpPr>
          <p:cNvPr id="24" name="矩形: 圆角 18">
            <a:extLst>
              <a:ext uri="{FF2B5EF4-FFF2-40B4-BE49-F238E27FC236}">
                <a16:creationId xmlns:a16="http://schemas.microsoft.com/office/drawing/2014/main" id="{2AEBCAF9-90BC-D449-A6CB-8B9A1A70816B}"/>
              </a:ext>
            </a:extLst>
          </p:cNvPr>
          <p:cNvSpPr/>
          <p:nvPr/>
        </p:nvSpPr>
        <p:spPr bwMode="auto">
          <a:xfrm>
            <a:off x="9497954" y="5527135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进校测评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7CB23D-F989-52B2-2809-E8E9271A9AB9}"/>
              </a:ext>
            </a:extLst>
          </p:cNvPr>
          <p:cNvSpPr txBox="1"/>
          <p:nvPr/>
        </p:nvSpPr>
        <p:spPr>
          <a:xfrm>
            <a:off x="11383765" y="563420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5C3670-D170-8AAC-7083-A04122E92168}"/>
              </a:ext>
            </a:extLst>
          </p:cNvPr>
          <p:cNvSpPr txBox="1"/>
          <p:nvPr/>
        </p:nvSpPr>
        <p:spPr>
          <a:xfrm>
            <a:off x="320982" y="2286765"/>
            <a:ext cx="1768433" cy="3269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线下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创新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原子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途途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高途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高中    待排期</a:t>
            </a:r>
          </a:p>
        </p:txBody>
      </p:sp>
      <p:sp>
        <p:nvSpPr>
          <p:cNvPr id="26" name="矩形: 圆角 18">
            <a:extLst>
              <a:ext uri="{FF2B5EF4-FFF2-40B4-BE49-F238E27FC236}">
                <a16:creationId xmlns:a16="http://schemas.microsoft.com/office/drawing/2014/main" id="{79138B7C-193E-B529-0FB0-20C75C9A1974}"/>
              </a:ext>
            </a:extLst>
          </p:cNvPr>
          <p:cNvSpPr/>
          <p:nvPr/>
        </p:nvSpPr>
        <p:spPr bwMode="auto">
          <a:xfrm>
            <a:off x="9497954" y="6189707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易背背单词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9CC45A-1032-0DA4-CAAA-521E50C5863E}"/>
              </a:ext>
            </a:extLst>
          </p:cNvPr>
          <p:cNvSpPr txBox="1"/>
          <p:nvPr/>
        </p:nvSpPr>
        <p:spPr>
          <a:xfrm>
            <a:off x="11383765" y="629677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: 圆角 17">
            <a:extLst>
              <a:ext uri="{FF2B5EF4-FFF2-40B4-BE49-F238E27FC236}">
                <a16:creationId xmlns:a16="http://schemas.microsoft.com/office/drawing/2014/main" id="{76602E57-CC68-ACA1-8411-554B45876A7B}"/>
              </a:ext>
            </a:extLst>
          </p:cNvPr>
          <p:cNvSpPr/>
          <p:nvPr/>
        </p:nvSpPr>
        <p:spPr bwMode="auto">
          <a:xfrm>
            <a:off x="2633660" y="5500201"/>
            <a:ext cx="1627459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高途教室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C7B190-D3EC-717A-0FC6-7FD2AC34490C}"/>
              </a:ext>
            </a:extLst>
          </p:cNvPr>
          <p:cNvSpPr txBox="1"/>
          <p:nvPr/>
        </p:nvSpPr>
        <p:spPr>
          <a:xfrm>
            <a:off x="4537015" y="48888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55w+</a:t>
            </a:r>
            <a:endParaRPr kumimoji="1"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70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形 34" descr="Internet">
            <a:extLst>
              <a:ext uri="{FF2B5EF4-FFF2-40B4-BE49-F238E27FC236}">
                <a16:creationId xmlns:a16="http://schemas.microsoft.com/office/drawing/2014/main" id="{B6C09499-80B6-BD37-EDD9-9CD5F5E75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503149" y="3816649"/>
            <a:ext cx="343816" cy="343816"/>
          </a:xfrm>
          <a:prstGeom prst="rect">
            <a:avLst/>
          </a:prstGeom>
        </p:spPr>
      </p:pic>
      <p:pic>
        <p:nvPicPr>
          <p:cNvPr id="36" name="图形 35" descr="维恩图">
            <a:extLst>
              <a:ext uri="{FF2B5EF4-FFF2-40B4-BE49-F238E27FC236}">
                <a16:creationId xmlns:a16="http://schemas.microsoft.com/office/drawing/2014/main" id="{238C082E-789A-0B48-DD08-7398E31C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0757" y="4840359"/>
            <a:ext cx="343816" cy="343816"/>
          </a:xfrm>
          <a:prstGeom prst="rect">
            <a:avLst/>
          </a:prstGeom>
        </p:spPr>
      </p:pic>
      <p:pic>
        <p:nvPicPr>
          <p:cNvPr id="37" name="图形 36" descr="带齿轮的头部">
            <a:extLst>
              <a:ext uri="{FF2B5EF4-FFF2-40B4-BE49-F238E27FC236}">
                <a16:creationId xmlns:a16="http://schemas.microsoft.com/office/drawing/2014/main" id="{E403DA8B-B94E-7518-4FA6-8809A102D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4737" y="4840359"/>
            <a:ext cx="380288" cy="380288"/>
          </a:xfrm>
          <a:prstGeom prst="rect">
            <a:avLst/>
          </a:prstGeom>
        </p:spPr>
      </p:pic>
      <p:pic>
        <p:nvPicPr>
          <p:cNvPr id="38" name="图形 37" descr="条形图演示文稿">
            <a:extLst>
              <a:ext uri="{FF2B5EF4-FFF2-40B4-BE49-F238E27FC236}">
                <a16:creationId xmlns:a16="http://schemas.microsoft.com/office/drawing/2014/main" id="{5A2D3FD0-0261-5FBD-C63C-221DC4991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7449" y="3816649"/>
            <a:ext cx="368378" cy="368378"/>
          </a:xfrm>
          <a:prstGeom prst="rect">
            <a:avLst/>
          </a:prstGeom>
        </p:spPr>
      </p:pic>
      <p:pic>
        <p:nvPicPr>
          <p:cNvPr id="39" name="图形 38" descr="上升趋势条形图">
            <a:extLst>
              <a:ext uri="{FF2B5EF4-FFF2-40B4-BE49-F238E27FC236}">
                <a16:creationId xmlns:a16="http://schemas.microsoft.com/office/drawing/2014/main" id="{349FFDF0-A01C-585F-C28A-15B4E43C9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7868" y="2784408"/>
            <a:ext cx="368300" cy="368300"/>
          </a:xfrm>
          <a:prstGeom prst="rect">
            <a:avLst/>
          </a:prstGeom>
        </p:spPr>
      </p:pic>
      <p:pic>
        <p:nvPicPr>
          <p:cNvPr id="40" name="图形 39" descr="靶心">
            <a:extLst>
              <a:ext uri="{FF2B5EF4-FFF2-40B4-BE49-F238E27FC236}">
                <a16:creationId xmlns:a16="http://schemas.microsoft.com/office/drawing/2014/main" id="{324A3F88-6AF8-7F43-B749-FE2408C42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16624" y="2815696"/>
            <a:ext cx="305724" cy="3057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A996D5-11AB-517D-7BA9-5D37D32488CA}"/>
              </a:ext>
            </a:extLst>
          </p:cNvPr>
          <p:cNvSpPr txBox="1"/>
          <p:nvPr/>
        </p:nvSpPr>
        <p:spPr>
          <a:xfrm>
            <a:off x="640289" y="360225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小程序矩阵面临的三大问题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B5D30E-E7C8-AF1A-1E72-6FA38767AE3A}"/>
              </a:ext>
            </a:extLst>
          </p:cNvPr>
          <p:cNvSpPr txBox="1"/>
          <p:nvPr/>
        </p:nvSpPr>
        <p:spPr>
          <a:xfrm>
            <a:off x="3368330" y="2330558"/>
            <a:ext cx="5455340" cy="219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如何做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技术选型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如何搭建小程序矩阵化的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基础能力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如何针对常见问题沉淀标准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62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小程序技术选型演进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2B24CC2-539C-A8F4-F1AF-5F958E5F5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4244812"/>
              </p:ext>
            </p:extLst>
          </p:nvPr>
        </p:nvGraphicFramePr>
        <p:xfrm>
          <a:off x="2032000" y="4011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CD0EB7A-11F7-DCA1-574D-B2DE31BCF942}"/>
              </a:ext>
            </a:extLst>
          </p:cNvPr>
          <p:cNvSpPr txBox="1"/>
          <p:nvPr/>
        </p:nvSpPr>
        <p:spPr>
          <a:xfrm>
            <a:off x="5306984" y="4343885"/>
            <a:ext cx="2031325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多端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没用上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额外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增加包体积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更新跟不上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E415BD-1238-170D-EE72-11A7DFF8E74C}"/>
              </a:ext>
            </a:extLst>
          </p:cNvPr>
          <p:cNvSpPr txBox="1"/>
          <p:nvPr/>
        </p:nvSpPr>
        <p:spPr>
          <a:xfrm>
            <a:off x="2032000" y="4343885"/>
            <a:ext cx="203132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生态不够成熟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22CAD3-0770-66D0-B752-A175237AD6E8}"/>
              </a:ext>
            </a:extLst>
          </p:cNvPr>
          <p:cNvSpPr txBox="1"/>
          <p:nvPr/>
        </p:nvSpPr>
        <p:spPr>
          <a:xfrm>
            <a:off x="8581968" y="4322179"/>
            <a:ext cx="1107996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时机成熟</a:t>
            </a:r>
            <a:endParaRPr kumimoji="1" lang="en-US" altLang="zh-CN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业务需要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4B1CB8-BC45-55A9-5A7D-74D44C6BC4AF}"/>
              </a:ext>
            </a:extLst>
          </p:cNvPr>
          <p:cNvSpPr txBox="1"/>
          <p:nvPr/>
        </p:nvSpPr>
        <p:spPr>
          <a:xfrm>
            <a:off x="1949493" y="6272166"/>
            <a:ext cx="874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符合当下业务现状和团队实际情况的技术选型才是最合适的，技术选型也需要迭代</a:t>
            </a:r>
            <a:endParaRPr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33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ïś1îḋ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DE2615A-546B-DC07-222E-EC4096B751B0}"/>
              </a:ext>
            </a:extLst>
          </p:cNvPr>
          <p:cNvGrpSpPr>
            <a:grpSpLocks noChangeAspect="1"/>
          </p:cNvGrpSpPr>
          <p:nvPr/>
        </p:nvGrpSpPr>
        <p:grpSpPr>
          <a:xfrm>
            <a:off x="323242" y="1993376"/>
            <a:ext cx="11249201" cy="3400663"/>
            <a:chOff x="669925" y="1726742"/>
            <a:chExt cx="10848975" cy="3279673"/>
          </a:xfrm>
        </p:grpSpPr>
        <p:cxnSp>
          <p:nvCxnSpPr>
            <p:cNvPr id="3" name="iṣḻiďè">
              <a:extLst>
                <a:ext uri="{FF2B5EF4-FFF2-40B4-BE49-F238E27FC236}">
                  <a16:creationId xmlns:a16="http://schemas.microsoft.com/office/drawing/2014/main" id="{713450C1-614C-4D7D-EC74-4CF47787F9E7}"/>
                </a:ext>
              </a:extLst>
            </p:cNvPr>
            <p:cNvCxnSpPr/>
            <p:nvPr/>
          </p:nvCxnSpPr>
          <p:spPr>
            <a:xfrm flipH="1">
              <a:off x="6967717" y="3638550"/>
              <a:ext cx="3667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íŝlíḓê">
              <a:extLst>
                <a:ext uri="{FF2B5EF4-FFF2-40B4-BE49-F238E27FC236}">
                  <a16:creationId xmlns:a16="http://schemas.microsoft.com/office/drawing/2014/main" id="{4810B4B8-837E-4054-9EB2-00611B141E12}"/>
                </a:ext>
              </a:extLst>
            </p:cNvPr>
            <p:cNvCxnSpPr/>
            <p:nvPr/>
          </p:nvCxnSpPr>
          <p:spPr>
            <a:xfrm>
              <a:off x="4857524" y="3638550"/>
              <a:ext cx="3667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íŝḷîdè">
              <a:extLst>
                <a:ext uri="{FF2B5EF4-FFF2-40B4-BE49-F238E27FC236}">
                  <a16:creationId xmlns:a16="http://schemas.microsoft.com/office/drawing/2014/main" id="{F92E4F1D-FE14-2345-ECD7-6C314A1A6AD1}"/>
                </a:ext>
              </a:extLst>
            </p:cNvPr>
            <p:cNvSpPr/>
            <p:nvPr/>
          </p:nvSpPr>
          <p:spPr>
            <a:xfrm flipH="1" flipV="1">
              <a:off x="5359807" y="2903130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6" name="îṣḻîḍé">
              <a:extLst>
                <a:ext uri="{FF2B5EF4-FFF2-40B4-BE49-F238E27FC236}">
                  <a16:creationId xmlns:a16="http://schemas.microsoft.com/office/drawing/2014/main" id="{7E533363-83FF-27D8-FF27-F9A1A8D80318}"/>
                </a:ext>
              </a:extLst>
            </p:cNvPr>
            <p:cNvSpPr/>
            <p:nvPr/>
          </p:nvSpPr>
          <p:spPr>
            <a:xfrm flipV="1">
              <a:off x="6465429" y="2903130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7" name="íšḻîḋé">
              <a:extLst>
                <a:ext uri="{FF2B5EF4-FFF2-40B4-BE49-F238E27FC236}">
                  <a16:creationId xmlns:a16="http://schemas.microsoft.com/office/drawing/2014/main" id="{89D5FAFD-1E5B-D1BF-D9AB-74D46C40F2F1}"/>
                </a:ext>
              </a:extLst>
            </p:cNvPr>
            <p:cNvSpPr/>
            <p:nvPr/>
          </p:nvSpPr>
          <p:spPr>
            <a:xfrm>
              <a:off x="6466199" y="4007982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8" name="îṧļïḓé">
              <a:extLst>
                <a:ext uri="{FF2B5EF4-FFF2-40B4-BE49-F238E27FC236}">
                  <a16:creationId xmlns:a16="http://schemas.microsoft.com/office/drawing/2014/main" id="{2939D8DE-6802-487C-E68F-36BD8F5A3989}"/>
                </a:ext>
              </a:extLst>
            </p:cNvPr>
            <p:cNvSpPr/>
            <p:nvPr/>
          </p:nvSpPr>
          <p:spPr>
            <a:xfrm flipH="1">
              <a:off x="5360578" y="4008752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9" name="ïśļiḓe">
              <a:extLst>
                <a:ext uri="{FF2B5EF4-FFF2-40B4-BE49-F238E27FC236}">
                  <a16:creationId xmlns:a16="http://schemas.microsoft.com/office/drawing/2014/main" id="{90813375-BCCA-1ABC-4EA9-46B61751448A}"/>
                </a:ext>
              </a:extLst>
            </p:cNvPr>
            <p:cNvSpPr/>
            <p:nvPr/>
          </p:nvSpPr>
          <p:spPr bwMode="auto">
            <a:xfrm>
              <a:off x="5069590" y="2609902"/>
              <a:ext cx="2054355" cy="2057299"/>
            </a:xfrm>
            <a:custGeom>
              <a:avLst/>
              <a:gdLst>
                <a:gd name="T0" fmla="*/ 1157 w 23259"/>
                <a:gd name="T1" fmla="*/ 13724 h 23259"/>
                <a:gd name="T2" fmla="*/ 1157 w 23259"/>
                <a:gd name="T3" fmla="*/ 9535 h 23259"/>
                <a:gd name="T4" fmla="*/ 9535 w 23259"/>
                <a:gd name="T5" fmla="*/ 1156 h 23259"/>
                <a:gd name="T6" fmla="*/ 13724 w 23259"/>
                <a:gd name="T7" fmla="*/ 1156 h 23259"/>
                <a:gd name="T8" fmla="*/ 22102 w 23259"/>
                <a:gd name="T9" fmla="*/ 9535 h 23259"/>
                <a:gd name="T10" fmla="*/ 22102 w 23259"/>
                <a:gd name="T11" fmla="*/ 13724 h 23259"/>
                <a:gd name="T12" fmla="*/ 13724 w 23259"/>
                <a:gd name="T13" fmla="*/ 22102 h 23259"/>
                <a:gd name="T14" fmla="*/ 9535 w 23259"/>
                <a:gd name="T15" fmla="*/ 22102 h 23259"/>
                <a:gd name="T16" fmla="*/ 1157 w 23259"/>
                <a:gd name="T17" fmla="*/ 13724 h 23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59" h="23259">
                  <a:moveTo>
                    <a:pt x="1157" y="13724"/>
                  </a:moveTo>
                  <a:cubicBezTo>
                    <a:pt x="0" y="12567"/>
                    <a:pt x="0" y="10691"/>
                    <a:pt x="1157" y="9535"/>
                  </a:cubicBezTo>
                  <a:lnTo>
                    <a:pt x="9535" y="1156"/>
                  </a:lnTo>
                  <a:cubicBezTo>
                    <a:pt x="10691" y="0"/>
                    <a:pt x="12567" y="0"/>
                    <a:pt x="13724" y="1156"/>
                  </a:cubicBezTo>
                  <a:lnTo>
                    <a:pt x="22102" y="9535"/>
                  </a:lnTo>
                  <a:cubicBezTo>
                    <a:pt x="23259" y="10691"/>
                    <a:pt x="23259" y="12567"/>
                    <a:pt x="22102" y="13724"/>
                  </a:cubicBezTo>
                  <a:lnTo>
                    <a:pt x="13724" y="22102"/>
                  </a:lnTo>
                  <a:cubicBezTo>
                    <a:pt x="12567" y="23259"/>
                    <a:pt x="10691" y="23259"/>
                    <a:pt x="9535" y="22102"/>
                  </a:cubicBezTo>
                  <a:lnTo>
                    <a:pt x="1157" y="137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800" i="1" dirty="0">
                  <a:solidFill>
                    <a:schemeClr val="dk1">
                      <a:lumMod val="100000"/>
                    </a:schemeClr>
                  </a:solidFill>
                </a:rPr>
                <a:t>痛点</a:t>
              </a:r>
            </a:p>
          </p:txBody>
        </p:sp>
        <p:sp>
          <p:nvSpPr>
            <p:cNvPr id="32" name="íṡļídè">
              <a:extLst>
                <a:ext uri="{FF2B5EF4-FFF2-40B4-BE49-F238E27FC236}">
                  <a16:creationId xmlns:a16="http://schemas.microsoft.com/office/drawing/2014/main" id="{5811EDD5-2A6D-9A9D-8C26-A1A2C885E82C}"/>
                </a:ext>
              </a:extLst>
            </p:cNvPr>
            <p:cNvSpPr/>
            <p:nvPr/>
          </p:nvSpPr>
          <p:spPr bwMode="auto">
            <a:xfrm>
              <a:off x="4042299" y="3254395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íşlîḋê">
              <a:extLst>
                <a:ext uri="{FF2B5EF4-FFF2-40B4-BE49-F238E27FC236}">
                  <a16:creationId xmlns:a16="http://schemas.microsoft.com/office/drawing/2014/main" id="{E365E64A-F5D3-0B1B-5EEB-9595D1EE4856}"/>
                </a:ext>
              </a:extLst>
            </p:cNvPr>
            <p:cNvSpPr/>
            <p:nvPr/>
          </p:nvSpPr>
          <p:spPr bwMode="auto">
            <a:xfrm>
              <a:off x="4729366" y="227068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îṡlíḓê">
              <a:extLst>
                <a:ext uri="{FF2B5EF4-FFF2-40B4-BE49-F238E27FC236}">
                  <a16:creationId xmlns:a16="http://schemas.microsoft.com/office/drawing/2014/main" id="{7BD50EFF-D8B6-C5F5-47D8-E746212470E6}"/>
                </a:ext>
              </a:extLst>
            </p:cNvPr>
            <p:cNvSpPr/>
            <p:nvPr/>
          </p:nvSpPr>
          <p:spPr bwMode="auto">
            <a:xfrm>
              <a:off x="6696785" y="227145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ïs1îḍé">
              <a:extLst>
                <a:ext uri="{FF2B5EF4-FFF2-40B4-BE49-F238E27FC236}">
                  <a16:creationId xmlns:a16="http://schemas.microsoft.com/office/drawing/2014/main" id="{836157DB-2750-6B52-44FB-960038A3A96E}"/>
                </a:ext>
              </a:extLst>
            </p:cNvPr>
            <p:cNvSpPr/>
            <p:nvPr/>
          </p:nvSpPr>
          <p:spPr bwMode="auto">
            <a:xfrm flipH="1">
              <a:off x="7383855" y="3254395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ṡlïďe">
              <a:extLst>
                <a:ext uri="{FF2B5EF4-FFF2-40B4-BE49-F238E27FC236}">
                  <a16:creationId xmlns:a16="http://schemas.microsoft.com/office/drawing/2014/main" id="{023B702F-7B22-388A-DE9D-590A15DE888D}"/>
                </a:ext>
              </a:extLst>
            </p:cNvPr>
            <p:cNvSpPr/>
            <p:nvPr/>
          </p:nvSpPr>
          <p:spPr bwMode="auto">
            <a:xfrm>
              <a:off x="6696785" y="4238105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íśľíḋé">
              <a:extLst>
                <a:ext uri="{FF2B5EF4-FFF2-40B4-BE49-F238E27FC236}">
                  <a16:creationId xmlns:a16="http://schemas.microsoft.com/office/drawing/2014/main" id="{95C7D037-7EF3-9D4B-67EB-41AFBA073414}"/>
                </a:ext>
              </a:extLst>
            </p:cNvPr>
            <p:cNvSpPr/>
            <p:nvPr/>
          </p:nvSpPr>
          <p:spPr bwMode="auto">
            <a:xfrm>
              <a:off x="4729367" y="423810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ṣḻíḋê">
              <a:extLst>
                <a:ext uri="{FF2B5EF4-FFF2-40B4-BE49-F238E27FC236}">
                  <a16:creationId xmlns:a16="http://schemas.microsoft.com/office/drawing/2014/main" id="{B2918A8F-FF94-9965-D252-778340009925}"/>
                </a:ext>
              </a:extLst>
            </p:cNvPr>
            <p:cNvSpPr txBox="1"/>
            <p:nvPr/>
          </p:nvSpPr>
          <p:spPr>
            <a:xfrm>
              <a:off x="1318899" y="2303210"/>
              <a:ext cx="3185400" cy="7032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资质、审核、运营规范、多端的</a:t>
              </a:r>
              <a:r>
                <a:rPr lang="zh-CN" altLang="en-US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解决方案</a:t>
              </a: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如何</a:t>
              </a:r>
            </a:p>
          </p:txBody>
        </p:sp>
        <p:sp>
          <p:nvSpPr>
            <p:cNvPr id="17" name="ïṣḷïde">
              <a:extLst>
                <a:ext uri="{FF2B5EF4-FFF2-40B4-BE49-F238E27FC236}">
                  <a16:creationId xmlns:a16="http://schemas.microsoft.com/office/drawing/2014/main" id="{2DDD35B2-B437-8826-7D3C-87666441AFD8}"/>
                </a:ext>
              </a:extLst>
            </p:cNvPr>
            <p:cNvSpPr txBox="1"/>
            <p:nvPr/>
          </p:nvSpPr>
          <p:spPr>
            <a:xfrm>
              <a:off x="669925" y="3286919"/>
              <a:ext cx="3185400" cy="7032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小程序审核版和线上如何做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r">
                <a:lnSpc>
                  <a:spcPct val="14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灰度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iṩḷíďè">
              <a:extLst>
                <a:ext uri="{FF2B5EF4-FFF2-40B4-BE49-F238E27FC236}">
                  <a16:creationId xmlns:a16="http://schemas.microsoft.com/office/drawing/2014/main" id="{142CDD80-CEC3-8CD6-5EC7-0C04EF4DF3D7}"/>
                </a:ext>
              </a:extLst>
            </p:cNvPr>
            <p:cNvSpPr txBox="1"/>
            <p:nvPr/>
          </p:nvSpPr>
          <p:spPr>
            <a:xfrm>
              <a:off x="1318900" y="4270630"/>
              <a:ext cx="3185400" cy="7032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微信官方的变更频繁，开发者做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适配累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ïŝḷîḑé">
              <a:extLst>
                <a:ext uri="{FF2B5EF4-FFF2-40B4-BE49-F238E27FC236}">
                  <a16:creationId xmlns:a16="http://schemas.microsoft.com/office/drawing/2014/main" id="{3117BAAB-AE91-8738-5372-EEB4FDB72486}"/>
                </a:ext>
              </a:extLst>
            </p:cNvPr>
            <p:cNvSpPr txBox="1"/>
            <p:nvPr/>
          </p:nvSpPr>
          <p:spPr>
            <a:xfrm>
              <a:off x="7571051" y="1726742"/>
              <a:ext cx="3298875" cy="12797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原生小程序基础框架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工程化低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dk1">
                      <a:lumMod val="100000"/>
                    </a:schemeClr>
                  </a:solidFill>
                  <a:latin typeface="SimSun" panose="02010600030101010101" pitchFamily="2" charset="-122"/>
                  <a:ea typeface="SimSun" panose="02010600030101010101" pitchFamily="2" charset="-122"/>
                  <a:sym typeface="宋体" panose="02010600030101010101" pitchFamily="2" charset="-122"/>
                </a:rPr>
                <a:t>项目模版简陋</a:t>
              </a:r>
              <a:endParaRPr lang="en-US" altLang="zh-CN" sz="1400" b="1" dirty="0">
                <a:solidFill>
                  <a:schemeClr val="dk1">
                    <a:lumMod val="10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sym typeface="宋体" panose="02010600030101010101" pitchFamily="2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dk1">
                      <a:lumMod val="100000"/>
                    </a:schemeClr>
                  </a:solidFill>
                  <a:latin typeface="SimSun" panose="02010600030101010101" pitchFamily="2" charset="-122"/>
                  <a:ea typeface="SimSun" panose="02010600030101010101" pitchFamily="2" charset="-122"/>
                  <a:sym typeface="宋体" panose="02010600030101010101" pitchFamily="2" charset="-122"/>
                </a:rPr>
                <a:t>数据状态管理不易</a:t>
              </a:r>
              <a:endParaRPr lang="en-US" altLang="zh-CN" sz="1400" b="1" dirty="0">
                <a:solidFill>
                  <a:schemeClr val="dk1">
                    <a:lumMod val="10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sym typeface="宋体" panose="02010600030101010101" pitchFamily="2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dk1">
                      <a:lumMod val="100000"/>
                    </a:schemeClr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缺乏</a:t>
              </a:r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CICD</a:t>
              </a:r>
              <a:r>
                <a:rPr lang="zh-CN" altLang="en-US" sz="1400" b="1" dirty="0">
                  <a:solidFill>
                    <a:schemeClr val="dk1">
                      <a:lumMod val="100000"/>
                    </a:schemeClr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流程</a:t>
              </a:r>
            </a:p>
          </p:txBody>
        </p:sp>
        <p:sp>
          <p:nvSpPr>
            <p:cNvPr id="20" name="îṥľiḓé">
              <a:extLst>
                <a:ext uri="{FF2B5EF4-FFF2-40B4-BE49-F238E27FC236}">
                  <a16:creationId xmlns:a16="http://schemas.microsoft.com/office/drawing/2014/main" id="{77849990-EE60-497E-B0F8-41F93ECF9115}"/>
                </a:ext>
              </a:extLst>
            </p:cNvPr>
            <p:cNvSpPr txBox="1"/>
            <p:nvPr/>
          </p:nvSpPr>
          <p:spPr>
            <a:xfrm>
              <a:off x="8333500" y="3286919"/>
              <a:ext cx="3185400" cy="7032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多个小程序间的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效率和复用</a:t>
              </a: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问题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1" name="îṥľidé">
              <a:extLst>
                <a:ext uri="{FF2B5EF4-FFF2-40B4-BE49-F238E27FC236}">
                  <a16:creationId xmlns:a16="http://schemas.microsoft.com/office/drawing/2014/main" id="{08E9BA8F-BD62-65A8-6DB0-57BC81A7BA01}"/>
                </a:ext>
              </a:extLst>
            </p:cNvPr>
            <p:cNvSpPr txBox="1"/>
            <p:nvPr/>
          </p:nvSpPr>
          <p:spPr>
            <a:xfrm>
              <a:off x="7684525" y="4270630"/>
              <a:ext cx="3185400" cy="7032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基础设施在多个项目间来回复制粘贴，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不利于维护升级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5" name="图形 34" descr="Internet">
            <a:extLst>
              <a:ext uri="{FF2B5EF4-FFF2-40B4-BE49-F238E27FC236}">
                <a16:creationId xmlns:a16="http://schemas.microsoft.com/office/drawing/2014/main" id="{B6C09499-80B6-BD37-EDD9-9CD5F5E75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503149" y="3816649"/>
            <a:ext cx="343816" cy="343816"/>
          </a:xfrm>
          <a:prstGeom prst="rect">
            <a:avLst/>
          </a:prstGeom>
        </p:spPr>
      </p:pic>
      <p:pic>
        <p:nvPicPr>
          <p:cNvPr id="36" name="图形 35" descr="维恩图">
            <a:extLst>
              <a:ext uri="{FF2B5EF4-FFF2-40B4-BE49-F238E27FC236}">
                <a16:creationId xmlns:a16="http://schemas.microsoft.com/office/drawing/2014/main" id="{238C082E-789A-0B48-DD08-7398E31C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0757" y="4840359"/>
            <a:ext cx="343816" cy="343816"/>
          </a:xfrm>
          <a:prstGeom prst="rect">
            <a:avLst/>
          </a:prstGeom>
        </p:spPr>
      </p:pic>
      <p:pic>
        <p:nvPicPr>
          <p:cNvPr id="37" name="图形 36" descr="带齿轮的头部">
            <a:extLst>
              <a:ext uri="{FF2B5EF4-FFF2-40B4-BE49-F238E27FC236}">
                <a16:creationId xmlns:a16="http://schemas.microsoft.com/office/drawing/2014/main" id="{E403DA8B-B94E-7518-4FA6-8809A102D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4737" y="4840359"/>
            <a:ext cx="380288" cy="380288"/>
          </a:xfrm>
          <a:prstGeom prst="rect">
            <a:avLst/>
          </a:prstGeom>
        </p:spPr>
      </p:pic>
      <p:pic>
        <p:nvPicPr>
          <p:cNvPr id="38" name="图形 37" descr="条形图演示文稿">
            <a:extLst>
              <a:ext uri="{FF2B5EF4-FFF2-40B4-BE49-F238E27FC236}">
                <a16:creationId xmlns:a16="http://schemas.microsoft.com/office/drawing/2014/main" id="{5A2D3FD0-0261-5FBD-C63C-221DC4991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7449" y="3816649"/>
            <a:ext cx="368378" cy="368378"/>
          </a:xfrm>
          <a:prstGeom prst="rect">
            <a:avLst/>
          </a:prstGeom>
        </p:spPr>
      </p:pic>
      <p:pic>
        <p:nvPicPr>
          <p:cNvPr id="39" name="图形 38" descr="上升趋势条形图">
            <a:extLst>
              <a:ext uri="{FF2B5EF4-FFF2-40B4-BE49-F238E27FC236}">
                <a16:creationId xmlns:a16="http://schemas.microsoft.com/office/drawing/2014/main" id="{349FFDF0-A01C-585F-C28A-15B4E43C9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7868" y="2784408"/>
            <a:ext cx="368300" cy="368300"/>
          </a:xfrm>
          <a:prstGeom prst="rect">
            <a:avLst/>
          </a:prstGeom>
        </p:spPr>
      </p:pic>
      <p:pic>
        <p:nvPicPr>
          <p:cNvPr id="40" name="图形 39" descr="靶心">
            <a:extLst>
              <a:ext uri="{FF2B5EF4-FFF2-40B4-BE49-F238E27FC236}">
                <a16:creationId xmlns:a16="http://schemas.microsoft.com/office/drawing/2014/main" id="{324A3F88-6AF8-7F43-B749-FE2408C42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16624" y="2815696"/>
            <a:ext cx="305724" cy="3057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A996D5-11AB-517D-7BA9-5D37D32488CA}"/>
              </a:ext>
            </a:extLst>
          </p:cNvPr>
          <p:cNvSpPr txBox="1"/>
          <p:nvPr/>
        </p:nvSpPr>
        <p:spPr>
          <a:xfrm>
            <a:off x="640289" y="36022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小程序矩阵化面临的基础能力痛点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42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小程序</a:t>
            </a: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矩阵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基础能力解决方案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图形 1" descr="Internet">
            <a:extLst>
              <a:ext uri="{FF2B5EF4-FFF2-40B4-BE49-F238E27FC236}">
                <a16:creationId xmlns:a16="http://schemas.microsoft.com/office/drawing/2014/main" id="{AAE227A9-CF47-E7A8-9B57-AD9740D4D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475854" y="3257091"/>
            <a:ext cx="343816" cy="343816"/>
          </a:xfrm>
          <a:prstGeom prst="rect">
            <a:avLst/>
          </a:prstGeom>
        </p:spPr>
      </p:pic>
      <p:pic>
        <p:nvPicPr>
          <p:cNvPr id="3" name="图形 2" descr="维恩图">
            <a:extLst>
              <a:ext uri="{FF2B5EF4-FFF2-40B4-BE49-F238E27FC236}">
                <a16:creationId xmlns:a16="http://schemas.microsoft.com/office/drawing/2014/main" id="{05978247-EA26-A3F5-A229-AFDA86350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462" y="4280801"/>
            <a:ext cx="343816" cy="343816"/>
          </a:xfrm>
          <a:prstGeom prst="rect">
            <a:avLst/>
          </a:prstGeom>
        </p:spPr>
      </p:pic>
      <p:pic>
        <p:nvPicPr>
          <p:cNvPr id="4" name="图形 3" descr="带齿轮的头部">
            <a:extLst>
              <a:ext uri="{FF2B5EF4-FFF2-40B4-BE49-F238E27FC236}">
                <a16:creationId xmlns:a16="http://schemas.microsoft.com/office/drawing/2014/main" id="{80E78912-186E-F187-C0F9-CC440AAA3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7442" y="4280801"/>
            <a:ext cx="380288" cy="380288"/>
          </a:xfrm>
          <a:prstGeom prst="rect">
            <a:avLst/>
          </a:prstGeom>
        </p:spPr>
      </p:pic>
      <p:pic>
        <p:nvPicPr>
          <p:cNvPr id="5" name="图形 4" descr="条形图演示文稿">
            <a:extLst>
              <a:ext uri="{FF2B5EF4-FFF2-40B4-BE49-F238E27FC236}">
                <a16:creationId xmlns:a16="http://schemas.microsoft.com/office/drawing/2014/main" id="{1371E354-E547-1C2B-48B7-2B94100B83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0154" y="3257091"/>
            <a:ext cx="368378" cy="368378"/>
          </a:xfrm>
          <a:prstGeom prst="rect">
            <a:avLst/>
          </a:prstGeom>
        </p:spPr>
      </p:pic>
      <p:pic>
        <p:nvPicPr>
          <p:cNvPr id="6" name="图形 5" descr="上升趋势条形图">
            <a:extLst>
              <a:ext uri="{FF2B5EF4-FFF2-40B4-BE49-F238E27FC236}">
                <a16:creationId xmlns:a16="http://schemas.microsoft.com/office/drawing/2014/main" id="{66D6D674-3E00-6B61-6F3E-36636B885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0573" y="2224850"/>
            <a:ext cx="368300" cy="368300"/>
          </a:xfrm>
          <a:prstGeom prst="rect">
            <a:avLst/>
          </a:prstGeom>
        </p:spPr>
      </p:pic>
      <p:pic>
        <p:nvPicPr>
          <p:cNvPr id="7" name="图形 6" descr="靶心">
            <a:extLst>
              <a:ext uri="{FF2B5EF4-FFF2-40B4-BE49-F238E27FC236}">
                <a16:creationId xmlns:a16="http://schemas.microsoft.com/office/drawing/2014/main" id="{4ED45EEF-1A33-A9A0-2EE3-4011EC13AB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9329" y="2256138"/>
            <a:ext cx="305724" cy="30572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3F79E30-A413-4B3D-1A07-4B782058A17C}"/>
              </a:ext>
            </a:extLst>
          </p:cNvPr>
          <p:cNvGrpSpPr/>
          <p:nvPr/>
        </p:nvGrpSpPr>
        <p:grpSpPr>
          <a:xfrm>
            <a:off x="425551" y="987342"/>
            <a:ext cx="11516264" cy="3470887"/>
            <a:chOff x="336430" y="1940344"/>
            <a:chExt cx="11516264" cy="347088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88FD6CF-921C-B5DB-0B7D-A2A8635DCB59}"/>
                </a:ext>
              </a:extLst>
            </p:cNvPr>
            <p:cNvGrpSpPr/>
            <p:nvPr/>
          </p:nvGrpSpPr>
          <p:grpSpPr>
            <a:xfrm>
              <a:off x="336430" y="4966731"/>
              <a:ext cx="11516264" cy="444500"/>
              <a:chOff x="0" y="3314700"/>
              <a:chExt cx="12192000" cy="444500"/>
            </a:xfrm>
            <a:solidFill>
              <a:srgbClr val="00B050"/>
            </a:solidFill>
          </p:grpSpPr>
          <p:sp>
            <p:nvSpPr>
              <p:cNvPr id="31" name="任意多边形 36">
                <a:extLst>
                  <a:ext uri="{FF2B5EF4-FFF2-40B4-BE49-F238E27FC236}">
                    <a16:creationId xmlns:a16="http://schemas.microsoft.com/office/drawing/2014/main" id="{2F3B1C1B-61F8-6588-CEEA-E63445B9783B}"/>
                  </a:ext>
                </a:extLst>
              </p:cNvPr>
              <p:cNvSpPr/>
              <p:nvPr/>
            </p:nvSpPr>
            <p:spPr>
              <a:xfrm>
                <a:off x="0" y="3314700"/>
                <a:ext cx="12192000" cy="444500"/>
              </a:xfrm>
              <a:custGeom>
                <a:avLst/>
                <a:gdLst>
                  <a:gd name="connsiteX0" fmla="*/ 0 w 12192000"/>
                  <a:gd name="connsiteY0" fmla="*/ 0 h 444500"/>
                  <a:gd name="connsiteX1" fmla="*/ 11654397 w 12192000"/>
                  <a:gd name="connsiteY1" fmla="*/ 0 h 444500"/>
                  <a:gd name="connsiteX2" fmla="*/ 12192000 w 12192000"/>
                  <a:gd name="connsiteY2" fmla="*/ 218904 h 444500"/>
                  <a:gd name="connsiteX3" fmla="*/ 12192000 w 12192000"/>
                  <a:gd name="connsiteY3" fmla="*/ 222250 h 444500"/>
                  <a:gd name="connsiteX4" fmla="*/ 11646180 w 12192000"/>
                  <a:gd name="connsiteY4" fmla="*/ 444500 h 444500"/>
                  <a:gd name="connsiteX5" fmla="*/ 0 w 12192000"/>
                  <a:gd name="connsiteY5" fmla="*/ 44450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92000" h="444500">
                    <a:moveTo>
                      <a:pt x="0" y="0"/>
                    </a:moveTo>
                    <a:lnTo>
                      <a:pt x="11654397" y="0"/>
                    </a:lnTo>
                    <a:lnTo>
                      <a:pt x="12192000" y="218904"/>
                    </a:lnTo>
                    <a:lnTo>
                      <a:pt x="12192000" y="222250"/>
                    </a:lnTo>
                    <a:lnTo>
                      <a:pt x="11646180" y="444500"/>
                    </a:lnTo>
                    <a:lnTo>
                      <a:pt x="0" y="4445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7">
                <a:extLst>
                  <a:ext uri="{FF2B5EF4-FFF2-40B4-BE49-F238E27FC236}">
                    <a16:creationId xmlns:a16="http://schemas.microsoft.com/office/drawing/2014/main" id="{205D5BFF-B66E-0D6B-8C80-1A964AE562FA}"/>
                  </a:ext>
                </a:extLst>
              </p:cNvPr>
              <p:cNvCxnSpPr/>
              <p:nvPr/>
            </p:nvCxnSpPr>
            <p:spPr>
              <a:xfrm>
                <a:off x="66040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8">
                <a:extLst>
                  <a:ext uri="{FF2B5EF4-FFF2-40B4-BE49-F238E27FC236}">
                    <a16:creationId xmlns:a16="http://schemas.microsoft.com/office/drawing/2014/main" id="{5B862CA7-F7DC-D52F-C316-C7830118F158}"/>
                  </a:ext>
                </a:extLst>
              </p:cNvPr>
              <p:cNvCxnSpPr/>
              <p:nvPr/>
            </p:nvCxnSpPr>
            <p:spPr>
              <a:xfrm>
                <a:off x="86921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43">
                <a:extLst>
                  <a:ext uri="{FF2B5EF4-FFF2-40B4-BE49-F238E27FC236}">
                    <a16:creationId xmlns:a16="http://schemas.microsoft.com/office/drawing/2014/main" id="{1E7DCE58-0EC6-0B03-4BA4-734B6D86AD53}"/>
                  </a:ext>
                </a:extLst>
              </p:cNvPr>
              <p:cNvCxnSpPr/>
              <p:nvPr/>
            </p:nvCxnSpPr>
            <p:spPr>
              <a:xfrm>
                <a:off x="107803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44">
                <a:extLst>
                  <a:ext uri="{FF2B5EF4-FFF2-40B4-BE49-F238E27FC236}">
                    <a16:creationId xmlns:a16="http://schemas.microsoft.com/office/drawing/2014/main" id="{5DEF6ABB-F7B4-2645-7031-674BF1E94257}"/>
                  </a:ext>
                </a:extLst>
              </p:cNvPr>
              <p:cNvCxnSpPr/>
              <p:nvPr/>
            </p:nvCxnSpPr>
            <p:spPr>
              <a:xfrm>
                <a:off x="128685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5">
                <a:extLst>
                  <a:ext uri="{FF2B5EF4-FFF2-40B4-BE49-F238E27FC236}">
                    <a16:creationId xmlns:a16="http://schemas.microsoft.com/office/drawing/2014/main" id="{1C370591-4C3A-5882-638C-1AE442A1B395}"/>
                  </a:ext>
                </a:extLst>
              </p:cNvPr>
              <p:cNvCxnSpPr/>
              <p:nvPr/>
            </p:nvCxnSpPr>
            <p:spPr>
              <a:xfrm>
                <a:off x="149566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46">
                <a:extLst>
                  <a:ext uri="{FF2B5EF4-FFF2-40B4-BE49-F238E27FC236}">
                    <a16:creationId xmlns:a16="http://schemas.microsoft.com/office/drawing/2014/main" id="{85999EF1-ADB6-E475-EE07-F286B28D985E}"/>
                  </a:ext>
                </a:extLst>
              </p:cNvPr>
              <p:cNvCxnSpPr/>
              <p:nvPr/>
            </p:nvCxnSpPr>
            <p:spPr>
              <a:xfrm>
                <a:off x="170448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47">
                <a:extLst>
                  <a:ext uri="{FF2B5EF4-FFF2-40B4-BE49-F238E27FC236}">
                    <a16:creationId xmlns:a16="http://schemas.microsoft.com/office/drawing/2014/main" id="{2FFDC6C9-8D52-D7DB-1A7F-8FA1A08BFF37}"/>
                  </a:ext>
                </a:extLst>
              </p:cNvPr>
              <p:cNvCxnSpPr/>
              <p:nvPr/>
            </p:nvCxnSpPr>
            <p:spPr>
              <a:xfrm>
                <a:off x="191330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48">
                <a:extLst>
                  <a:ext uri="{FF2B5EF4-FFF2-40B4-BE49-F238E27FC236}">
                    <a16:creationId xmlns:a16="http://schemas.microsoft.com/office/drawing/2014/main" id="{9767D5C6-5096-ED68-2AE1-8959149BFF31}"/>
                  </a:ext>
                </a:extLst>
              </p:cNvPr>
              <p:cNvCxnSpPr/>
              <p:nvPr/>
            </p:nvCxnSpPr>
            <p:spPr>
              <a:xfrm>
                <a:off x="212211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54">
                <a:extLst>
                  <a:ext uri="{FF2B5EF4-FFF2-40B4-BE49-F238E27FC236}">
                    <a16:creationId xmlns:a16="http://schemas.microsoft.com/office/drawing/2014/main" id="{8D227C5A-9510-3614-EC68-CC597F661F39}"/>
                  </a:ext>
                </a:extLst>
              </p:cNvPr>
              <p:cNvCxnSpPr/>
              <p:nvPr/>
            </p:nvCxnSpPr>
            <p:spPr>
              <a:xfrm>
                <a:off x="233093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55">
                <a:extLst>
                  <a:ext uri="{FF2B5EF4-FFF2-40B4-BE49-F238E27FC236}">
                    <a16:creationId xmlns:a16="http://schemas.microsoft.com/office/drawing/2014/main" id="{3F123CF3-672F-E183-EF12-9994D9DD4A0A}"/>
                  </a:ext>
                </a:extLst>
              </p:cNvPr>
              <p:cNvCxnSpPr/>
              <p:nvPr/>
            </p:nvCxnSpPr>
            <p:spPr>
              <a:xfrm>
                <a:off x="253975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56">
                <a:extLst>
                  <a:ext uri="{FF2B5EF4-FFF2-40B4-BE49-F238E27FC236}">
                    <a16:creationId xmlns:a16="http://schemas.microsoft.com/office/drawing/2014/main" id="{05F04A56-6EBE-2037-E51C-3B9367880050}"/>
                  </a:ext>
                </a:extLst>
              </p:cNvPr>
              <p:cNvCxnSpPr/>
              <p:nvPr/>
            </p:nvCxnSpPr>
            <p:spPr>
              <a:xfrm>
                <a:off x="274857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57">
                <a:extLst>
                  <a:ext uri="{FF2B5EF4-FFF2-40B4-BE49-F238E27FC236}">
                    <a16:creationId xmlns:a16="http://schemas.microsoft.com/office/drawing/2014/main" id="{D77968BE-B87C-2238-4357-8DDB2C83EFA7}"/>
                  </a:ext>
                </a:extLst>
              </p:cNvPr>
              <p:cNvCxnSpPr/>
              <p:nvPr/>
            </p:nvCxnSpPr>
            <p:spPr>
              <a:xfrm>
                <a:off x="295738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58">
                <a:extLst>
                  <a:ext uri="{FF2B5EF4-FFF2-40B4-BE49-F238E27FC236}">
                    <a16:creationId xmlns:a16="http://schemas.microsoft.com/office/drawing/2014/main" id="{F423DDEF-1957-52AA-8710-BB2E7EADA59F}"/>
                  </a:ext>
                </a:extLst>
              </p:cNvPr>
              <p:cNvCxnSpPr/>
              <p:nvPr/>
            </p:nvCxnSpPr>
            <p:spPr>
              <a:xfrm>
                <a:off x="316620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59">
                <a:extLst>
                  <a:ext uri="{FF2B5EF4-FFF2-40B4-BE49-F238E27FC236}">
                    <a16:creationId xmlns:a16="http://schemas.microsoft.com/office/drawing/2014/main" id="{90A0B735-68FD-F390-B4FD-1A2E5962D6AF}"/>
                  </a:ext>
                </a:extLst>
              </p:cNvPr>
              <p:cNvCxnSpPr/>
              <p:nvPr/>
            </p:nvCxnSpPr>
            <p:spPr>
              <a:xfrm>
                <a:off x="337502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60">
                <a:extLst>
                  <a:ext uri="{FF2B5EF4-FFF2-40B4-BE49-F238E27FC236}">
                    <a16:creationId xmlns:a16="http://schemas.microsoft.com/office/drawing/2014/main" id="{5BB3770E-8873-9B15-1B83-B90E6726EA26}"/>
                  </a:ext>
                </a:extLst>
              </p:cNvPr>
              <p:cNvCxnSpPr/>
              <p:nvPr/>
            </p:nvCxnSpPr>
            <p:spPr>
              <a:xfrm>
                <a:off x="358383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61">
                <a:extLst>
                  <a:ext uri="{FF2B5EF4-FFF2-40B4-BE49-F238E27FC236}">
                    <a16:creationId xmlns:a16="http://schemas.microsoft.com/office/drawing/2014/main" id="{7A8167DD-A0EA-EDC5-D39C-268E2CC7B64B}"/>
                  </a:ext>
                </a:extLst>
              </p:cNvPr>
              <p:cNvCxnSpPr/>
              <p:nvPr/>
            </p:nvCxnSpPr>
            <p:spPr>
              <a:xfrm>
                <a:off x="379265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62">
                <a:extLst>
                  <a:ext uri="{FF2B5EF4-FFF2-40B4-BE49-F238E27FC236}">
                    <a16:creationId xmlns:a16="http://schemas.microsoft.com/office/drawing/2014/main" id="{9ED0EC0F-C581-91FA-77D7-3C547DDC4E2F}"/>
                  </a:ext>
                </a:extLst>
              </p:cNvPr>
              <p:cNvCxnSpPr/>
              <p:nvPr/>
            </p:nvCxnSpPr>
            <p:spPr>
              <a:xfrm>
                <a:off x="400147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63">
                <a:extLst>
                  <a:ext uri="{FF2B5EF4-FFF2-40B4-BE49-F238E27FC236}">
                    <a16:creationId xmlns:a16="http://schemas.microsoft.com/office/drawing/2014/main" id="{B008D33F-331E-40F2-137C-A1EA13CD0C16}"/>
                  </a:ext>
                </a:extLst>
              </p:cNvPr>
              <p:cNvCxnSpPr/>
              <p:nvPr/>
            </p:nvCxnSpPr>
            <p:spPr>
              <a:xfrm>
                <a:off x="421028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64">
                <a:extLst>
                  <a:ext uri="{FF2B5EF4-FFF2-40B4-BE49-F238E27FC236}">
                    <a16:creationId xmlns:a16="http://schemas.microsoft.com/office/drawing/2014/main" id="{740F368A-1857-98E6-148D-4160954F36F0}"/>
                  </a:ext>
                </a:extLst>
              </p:cNvPr>
              <p:cNvCxnSpPr/>
              <p:nvPr/>
            </p:nvCxnSpPr>
            <p:spPr>
              <a:xfrm>
                <a:off x="441910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65">
                <a:extLst>
                  <a:ext uri="{FF2B5EF4-FFF2-40B4-BE49-F238E27FC236}">
                    <a16:creationId xmlns:a16="http://schemas.microsoft.com/office/drawing/2014/main" id="{8E9B4328-C3B8-38CD-B872-904F4C58F25D}"/>
                  </a:ext>
                </a:extLst>
              </p:cNvPr>
              <p:cNvCxnSpPr/>
              <p:nvPr/>
            </p:nvCxnSpPr>
            <p:spPr>
              <a:xfrm>
                <a:off x="462792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66">
                <a:extLst>
                  <a:ext uri="{FF2B5EF4-FFF2-40B4-BE49-F238E27FC236}">
                    <a16:creationId xmlns:a16="http://schemas.microsoft.com/office/drawing/2014/main" id="{4F37E463-F70A-2BEA-1428-689FB91B70EA}"/>
                  </a:ext>
                </a:extLst>
              </p:cNvPr>
              <p:cNvCxnSpPr/>
              <p:nvPr/>
            </p:nvCxnSpPr>
            <p:spPr>
              <a:xfrm>
                <a:off x="483674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67">
                <a:extLst>
                  <a:ext uri="{FF2B5EF4-FFF2-40B4-BE49-F238E27FC236}">
                    <a16:creationId xmlns:a16="http://schemas.microsoft.com/office/drawing/2014/main" id="{32E52190-0133-B111-8561-8606DAB452E5}"/>
                  </a:ext>
                </a:extLst>
              </p:cNvPr>
              <p:cNvCxnSpPr/>
              <p:nvPr/>
            </p:nvCxnSpPr>
            <p:spPr>
              <a:xfrm>
                <a:off x="504555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68">
                <a:extLst>
                  <a:ext uri="{FF2B5EF4-FFF2-40B4-BE49-F238E27FC236}">
                    <a16:creationId xmlns:a16="http://schemas.microsoft.com/office/drawing/2014/main" id="{3AA63EC5-2122-5656-EE14-4DD27B3C0A51}"/>
                  </a:ext>
                </a:extLst>
              </p:cNvPr>
              <p:cNvCxnSpPr/>
              <p:nvPr/>
            </p:nvCxnSpPr>
            <p:spPr>
              <a:xfrm>
                <a:off x="525437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69">
                <a:extLst>
                  <a:ext uri="{FF2B5EF4-FFF2-40B4-BE49-F238E27FC236}">
                    <a16:creationId xmlns:a16="http://schemas.microsoft.com/office/drawing/2014/main" id="{98D053D1-4A1C-3D95-15FB-EA7D894A46E6}"/>
                  </a:ext>
                </a:extLst>
              </p:cNvPr>
              <p:cNvCxnSpPr/>
              <p:nvPr/>
            </p:nvCxnSpPr>
            <p:spPr>
              <a:xfrm>
                <a:off x="546319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70">
                <a:extLst>
                  <a:ext uri="{FF2B5EF4-FFF2-40B4-BE49-F238E27FC236}">
                    <a16:creationId xmlns:a16="http://schemas.microsoft.com/office/drawing/2014/main" id="{73EBB5E4-DFDB-EEEA-8B19-55B52E506B83}"/>
                  </a:ext>
                </a:extLst>
              </p:cNvPr>
              <p:cNvCxnSpPr/>
              <p:nvPr/>
            </p:nvCxnSpPr>
            <p:spPr>
              <a:xfrm>
                <a:off x="567200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71">
                <a:extLst>
                  <a:ext uri="{FF2B5EF4-FFF2-40B4-BE49-F238E27FC236}">
                    <a16:creationId xmlns:a16="http://schemas.microsoft.com/office/drawing/2014/main" id="{D4C327B4-56DF-A68D-C3EA-568D6F772C18}"/>
                  </a:ext>
                </a:extLst>
              </p:cNvPr>
              <p:cNvCxnSpPr/>
              <p:nvPr/>
            </p:nvCxnSpPr>
            <p:spPr>
              <a:xfrm>
                <a:off x="588082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72">
                <a:extLst>
                  <a:ext uri="{FF2B5EF4-FFF2-40B4-BE49-F238E27FC236}">
                    <a16:creationId xmlns:a16="http://schemas.microsoft.com/office/drawing/2014/main" id="{CD3C9211-57A8-9264-91B9-A9B49BC72049}"/>
                  </a:ext>
                </a:extLst>
              </p:cNvPr>
              <p:cNvCxnSpPr/>
              <p:nvPr/>
            </p:nvCxnSpPr>
            <p:spPr>
              <a:xfrm>
                <a:off x="608964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73">
                <a:extLst>
                  <a:ext uri="{FF2B5EF4-FFF2-40B4-BE49-F238E27FC236}">
                    <a16:creationId xmlns:a16="http://schemas.microsoft.com/office/drawing/2014/main" id="{CDCD16CD-0BD9-4C29-E521-363BBDD4416B}"/>
                  </a:ext>
                </a:extLst>
              </p:cNvPr>
              <p:cNvCxnSpPr/>
              <p:nvPr/>
            </p:nvCxnSpPr>
            <p:spPr>
              <a:xfrm>
                <a:off x="629845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74">
                <a:extLst>
                  <a:ext uri="{FF2B5EF4-FFF2-40B4-BE49-F238E27FC236}">
                    <a16:creationId xmlns:a16="http://schemas.microsoft.com/office/drawing/2014/main" id="{DB94C5B7-0860-C74C-0A83-9FFCBB8E5965}"/>
                  </a:ext>
                </a:extLst>
              </p:cNvPr>
              <p:cNvCxnSpPr/>
              <p:nvPr/>
            </p:nvCxnSpPr>
            <p:spPr>
              <a:xfrm>
                <a:off x="650727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75">
                <a:extLst>
                  <a:ext uri="{FF2B5EF4-FFF2-40B4-BE49-F238E27FC236}">
                    <a16:creationId xmlns:a16="http://schemas.microsoft.com/office/drawing/2014/main" id="{144F4EB8-6972-BE1E-D44C-1415C40DC186}"/>
                  </a:ext>
                </a:extLst>
              </p:cNvPr>
              <p:cNvCxnSpPr/>
              <p:nvPr/>
            </p:nvCxnSpPr>
            <p:spPr>
              <a:xfrm>
                <a:off x="671609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76">
                <a:extLst>
                  <a:ext uri="{FF2B5EF4-FFF2-40B4-BE49-F238E27FC236}">
                    <a16:creationId xmlns:a16="http://schemas.microsoft.com/office/drawing/2014/main" id="{54E949DD-FE1F-3F52-EA35-10F5BBE9203D}"/>
                  </a:ext>
                </a:extLst>
              </p:cNvPr>
              <p:cNvCxnSpPr/>
              <p:nvPr/>
            </p:nvCxnSpPr>
            <p:spPr>
              <a:xfrm>
                <a:off x="692491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77">
                <a:extLst>
                  <a:ext uri="{FF2B5EF4-FFF2-40B4-BE49-F238E27FC236}">
                    <a16:creationId xmlns:a16="http://schemas.microsoft.com/office/drawing/2014/main" id="{56BA5822-7E33-E88E-6BF1-D3E80C4FE545}"/>
                  </a:ext>
                </a:extLst>
              </p:cNvPr>
              <p:cNvCxnSpPr/>
              <p:nvPr/>
            </p:nvCxnSpPr>
            <p:spPr>
              <a:xfrm>
                <a:off x="713372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78">
                <a:extLst>
                  <a:ext uri="{FF2B5EF4-FFF2-40B4-BE49-F238E27FC236}">
                    <a16:creationId xmlns:a16="http://schemas.microsoft.com/office/drawing/2014/main" id="{1BED2418-E3A7-F729-DAA6-1BDAAB142BC7}"/>
                  </a:ext>
                </a:extLst>
              </p:cNvPr>
              <p:cNvCxnSpPr/>
              <p:nvPr/>
            </p:nvCxnSpPr>
            <p:spPr>
              <a:xfrm>
                <a:off x="734254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79">
                <a:extLst>
                  <a:ext uri="{FF2B5EF4-FFF2-40B4-BE49-F238E27FC236}">
                    <a16:creationId xmlns:a16="http://schemas.microsoft.com/office/drawing/2014/main" id="{FDDBA884-36CB-9A3A-0C9C-ACAF4E4B8AA6}"/>
                  </a:ext>
                </a:extLst>
              </p:cNvPr>
              <p:cNvCxnSpPr/>
              <p:nvPr/>
            </p:nvCxnSpPr>
            <p:spPr>
              <a:xfrm>
                <a:off x="755136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80">
                <a:extLst>
                  <a:ext uri="{FF2B5EF4-FFF2-40B4-BE49-F238E27FC236}">
                    <a16:creationId xmlns:a16="http://schemas.microsoft.com/office/drawing/2014/main" id="{C50F8063-5EDD-8A05-4A1A-DFB9A333B2BF}"/>
                  </a:ext>
                </a:extLst>
              </p:cNvPr>
              <p:cNvCxnSpPr/>
              <p:nvPr/>
            </p:nvCxnSpPr>
            <p:spPr>
              <a:xfrm>
                <a:off x="776017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81">
                <a:extLst>
                  <a:ext uri="{FF2B5EF4-FFF2-40B4-BE49-F238E27FC236}">
                    <a16:creationId xmlns:a16="http://schemas.microsoft.com/office/drawing/2014/main" id="{9508077B-8403-4344-A7F2-B6A9F8B1CEF5}"/>
                  </a:ext>
                </a:extLst>
              </p:cNvPr>
              <p:cNvCxnSpPr/>
              <p:nvPr/>
            </p:nvCxnSpPr>
            <p:spPr>
              <a:xfrm>
                <a:off x="796899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82">
                <a:extLst>
                  <a:ext uri="{FF2B5EF4-FFF2-40B4-BE49-F238E27FC236}">
                    <a16:creationId xmlns:a16="http://schemas.microsoft.com/office/drawing/2014/main" id="{3AECE83E-FE97-BEEF-3F54-C62293F504B5}"/>
                  </a:ext>
                </a:extLst>
              </p:cNvPr>
              <p:cNvCxnSpPr/>
              <p:nvPr/>
            </p:nvCxnSpPr>
            <p:spPr>
              <a:xfrm>
                <a:off x="817781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83">
                <a:extLst>
                  <a:ext uri="{FF2B5EF4-FFF2-40B4-BE49-F238E27FC236}">
                    <a16:creationId xmlns:a16="http://schemas.microsoft.com/office/drawing/2014/main" id="{BAAF5F4E-284C-CFEE-5C6D-6D2A163FB498}"/>
                  </a:ext>
                </a:extLst>
              </p:cNvPr>
              <p:cNvCxnSpPr/>
              <p:nvPr/>
            </p:nvCxnSpPr>
            <p:spPr>
              <a:xfrm>
                <a:off x="838662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84">
                <a:extLst>
                  <a:ext uri="{FF2B5EF4-FFF2-40B4-BE49-F238E27FC236}">
                    <a16:creationId xmlns:a16="http://schemas.microsoft.com/office/drawing/2014/main" id="{FFB86818-967F-0394-4398-9D3EAA365A81}"/>
                  </a:ext>
                </a:extLst>
              </p:cNvPr>
              <p:cNvCxnSpPr/>
              <p:nvPr/>
            </p:nvCxnSpPr>
            <p:spPr>
              <a:xfrm>
                <a:off x="859544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85">
                <a:extLst>
                  <a:ext uri="{FF2B5EF4-FFF2-40B4-BE49-F238E27FC236}">
                    <a16:creationId xmlns:a16="http://schemas.microsoft.com/office/drawing/2014/main" id="{6EF46D40-9410-DF1C-CEC8-5430EC618215}"/>
                  </a:ext>
                </a:extLst>
              </p:cNvPr>
              <p:cNvCxnSpPr/>
              <p:nvPr/>
            </p:nvCxnSpPr>
            <p:spPr>
              <a:xfrm>
                <a:off x="880426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86">
                <a:extLst>
                  <a:ext uri="{FF2B5EF4-FFF2-40B4-BE49-F238E27FC236}">
                    <a16:creationId xmlns:a16="http://schemas.microsoft.com/office/drawing/2014/main" id="{F807B4E7-B9AE-B75E-DEDF-78D30237B950}"/>
                  </a:ext>
                </a:extLst>
              </p:cNvPr>
              <p:cNvCxnSpPr/>
              <p:nvPr/>
            </p:nvCxnSpPr>
            <p:spPr>
              <a:xfrm>
                <a:off x="901308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87">
                <a:extLst>
                  <a:ext uri="{FF2B5EF4-FFF2-40B4-BE49-F238E27FC236}">
                    <a16:creationId xmlns:a16="http://schemas.microsoft.com/office/drawing/2014/main" id="{A6552DFD-FDCD-9CD8-1B8C-D2E8EAC40848}"/>
                  </a:ext>
                </a:extLst>
              </p:cNvPr>
              <p:cNvCxnSpPr/>
              <p:nvPr/>
            </p:nvCxnSpPr>
            <p:spPr>
              <a:xfrm>
                <a:off x="922189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88">
                <a:extLst>
                  <a:ext uri="{FF2B5EF4-FFF2-40B4-BE49-F238E27FC236}">
                    <a16:creationId xmlns:a16="http://schemas.microsoft.com/office/drawing/2014/main" id="{5C41C5A5-6DCB-57F8-0549-3FD559791023}"/>
                  </a:ext>
                </a:extLst>
              </p:cNvPr>
              <p:cNvCxnSpPr/>
              <p:nvPr/>
            </p:nvCxnSpPr>
            <p:spPr>
              <a:xfrm>
                <a:off x="9430714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89">
                <a:extLst>
                  <a:ext uri="{FF2B5EF4-FFF2-40B4-BE49-F238E27FC236}">
                    <a16:creationId xmlns:a16="http://schemas.microsoft.com/office/drawing/2014/main" id="{BF6C838E-7CD7-A88C-457F-CA2E18CEB0E1}"/>
                  </a:ext>
                </a:extLst>
              </p:cNvPr>
              <p:cNvCxnSpPr/>
              <p:nvPr/>
            </p:nvCxnSpPr>
            <p:spPr>
              <a:xfrm>
                <a:off x="9639531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90">
                <a:extLst>
                  <a:ext uri="{FF2B5EF4-FFF2-40B4-BE49-F238E27FC236}">
                    <a16:creationId xmlns:a16="http://schemas.microsoft.com/office/drawing/2014/main" id="{FEA717E6-6DFD-7B42-09BB-D72355BF7E65}"/>
                  </a:ext>
                </a:extLst>
              </p:cNvPr>
              <p:cNvCxnSpPr/>
              <p:nvPr/>
            </p:nvCxnSpPr>
            <p:spPr>
              <a:xfrm>
                <a:off x="9848348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91">
                <a:extLst>
                  <a:ext uri="{FF2B5EF4-FFF2-40B4-BE49-F238E27FC236}">
                    <a16:creationId xmlns:a16="http://schemas.microsoft.com/office/drawing/2014/main" id="{B91847C7-14A6-C6D1-ABF3-E6511199EDB3}"/>
                  </a:ext>
                </a:extLst>
              </p:cNvPr>
              <p:cNvCxnSpPr/>
              <p:nvPr/>
            </p:nvCxnSpPr>
            <p:spPr>
              <a:xfrm>
                <a:off x="10057165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92">
                <a:extLst>
                  <a:ext uri="{FF2B5EF4-FFF2-40B4-BE49-F238E27FC236}">
                    <a16:creationId xmlns:a16="http://schemas.microsoft.com/office/drawing/2014/main" id="{90BCA9F3-FE7F-379F-78F9-767AAC87FA8C}"/>
                  </a:ext>
                </a:extLst>
              </p:cNvPr>
              <p:cNvCxnSpPr/>
              <p:nvPr/>
            </p:nvCxnSpPr>
            <p:spPr>
              <a:xfrm>
                <a:off x="10265982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93">
                <a:extLst>
                  <a:ext uri="{FF2B5EF4-FFF2-40B4-BE49-F238E27FC236}">
                    <a16:creationId xmlns:a16="http://schemas.microsoft.com/office/drawing/2014/main" id="{4D0AE8DD-C04C-3E29-2422-45183027A04F}"/>
                  </a:ext>
                </a:extLst>
              </p:cNvPr>
              <p:cNvCxnSpPr/>
              <p:nvPr/>
            </p:nvCxnSpPr>
            <p:spPr>
              <a:xfrm>
                <a:off x="10474799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94">
                <a:extLst>
                  <a:ext uri="{FF2B5EF4-FFF2-40B4-BE49-F238E27FC236}">
                    <a16:creationId xmlns:a16="http://schemas.microsoft.com/office/drawing/2014/main" id="{47CDA669-6DF9-006E-2A91-3EEB2E61CD2B}"/>
                  </a:ext>
                </a:extLst>
              </p:cNvPr>
              <p:cNvCxnSpPr/>
              <p:nvPr/>
            </p:nvCxnSpPr>
            <p:spPr>
              <a:xfrm>
                <a:off x="10683616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95">
                <a:extLst>
                  <a:ext uri="{FF2B5EF4-FFF2-40B4-BE49-F238E27FC236}">
                    <a16:creationId xmlns:a16="http://schemas.microsoft.com/office/drawing/2014/main" id="{68AE777F-99A5-C251-0E30-024282C3A08F}"/>
                  </a:ext>
                </a:extLst>
              </p:cNvPr>
              <p:cNvCxnSpPr/>
              <p:nvPr/>
            </p:nvCxnSpPr>
            <p:spPr>
              <a:xfrm>
                <a:off x="10892433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96">
                <a:extLst>
                  <a:ext uri="{FF2B5EF4-FFF2-40B4-BE49-F238E27FC236}">
                    <a16:creationId xmlns:a16="http://schemas.microsoft.com/office/drawing/2014/main" id="{C13A85A7-3327-DF55-198F-4F039A8B4501}"/>
                  </a:ext>
                </a:extLst>
              </p:cNvPr>
              <p:cNvCxnSpPr/>
              <p:nvPr/>
            </p:nvCxnSpPr>
            <p:spPr>
              <a:xfrm>
                <a:off x="1110125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97">
                <a:extLst>
                  <a:ext uri="{FF2B5EF4-FFF2-40B4-BE49-F238E27FC236}">
                    <a16:creationId xmlns:a16="http://schemas.microsoft.com/office/drawing/2014/main" id="{F97A8FB2-D3BE-41EF-EBFB-0A7BFEF1B0BC}"/>
                  </a:ext>
                </a:extLst>
              </p:cNvPr>
              <p:cNvCxnSpPr/>
              <p:nvPr/>
            </p:nvCxnSpPr>
            <p:spPr>
              <a:xfrm>
                <a:off x="11310067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98">
                <a:extLst>
                  <a:ext uri="{FF2B5EF4-FFF2-40B4-BE49-F238E27FC236}">
                    <a16:creationId xmlns:a16="http://schemas.microsoft.com/office/drawing/2014/main" id="{4837B310-65FD-AC64-13F9-220872206E2A}"/>
                  </a:ext>
                </a:extLst>
              </p:cNvPr>
              <p:cNvCxnSpPr/>
              <p:nvPr/>
            </p:nvCxnSpPr>
            <p:spPr>
              <a:xfrm>
                <a:off x="11518900" y="3467100"/>
                <a:ext cx="0" cy="144000"/>
              </a:xfrm>
              <a:prstGeom prst="line">
                <a:avLst/>
              </a:prstGeom>
              <a:grpFill/>
              <a:ln w="762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占位符 11">
              <a:extLst>
                <a:ext uri="{FF2B5EF4-FFF2-40B4-BE49-F238E27FC236}">
                  <a16:creationId xmlns:a16="http://schemas.microsoft.com/office/drawing/2014/main" id="{FB6200F3-7345-8713-B03A-BBCF62A778D6}"/>
                </a:ext>
              </a:extLst>
            </p:cNvPr>
            <p:cNvSpPr txBox="1"/>
            <p:nvPr/>
          </p:nvSpPr>
          <p:spPr>
            <a:xfrm>
              <a:off x="1034490" y="3844408"/>
              <a:ext cx="1863453" cy="1114092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CLI</a:t>
              </a: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 工具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Jenkins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 构建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" name="文本占位符 6">
              <a:extLst>
                <a:ext uri="{FF2B5EF4-FFF2-40B4-BE49-F238E27FC236}">
                  <a16:creationId xmlns:a16="http://schemas.microsoft.com/office/drawing/2014/main" id="{23B9C8AA-A65E-5A48-0C2F-3558BCFC308E}"/>
                </a:ext>
              </a:extLst>
            </p:cNvPr>
            <p:cNvSpPr txBox="1"/>
            <p:nvPr/>
          </p:nvSpPr>
          <p:spPr>
            <a:xfrm>
              <a:off x="1034491" y="3335750"/>
              <a:ext cx="1359684" cy="360555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工程化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B642340-B8DA-97BB-6BD0-C33753ECC66D}"/>
                </a:ext>
              </a:extLst>
            </p:cNvPr>
            <p:cNvGrpSpPr/>
            <p:nvPr/>
          </p:nvGrpSpPr>
          <p:grpSpPr>
            <a:xfrm>
              <a:off x="738939" y="3549603"/>
              <a:ext cx="144000" cy="1424804"/>
              <a:chOff x="714105" y="1885096"/>
              <a:chExt cx="144000" cy="1424804"/>
            </a:xfrm>
          </p:grpSpPr>
          <p:cxnSp>
            <p:nvCxnSpPr>
              <p:cNvPr id="29" name="直接连接符 102">
                <a:extLst>
                  <a:ext uri="{FF2B5EF4-FFF2-40B4-BE49-F238E27FC236}">
                    <a16:creationId xmlns:a16="http://schemas.microsoft.com/office/drawing/2014/main" id="{3C10B595-BF6F-A24C-79E4-B70321C3DEEF}"/>
                  </a:ext>
                </a:extLst>
              </p:cNvPr>
              <p:cNvCxnSpPr/>
              <p:nvPr/>
            </p:nvCxnSpPr>
            <p:spPr>
              <a:xfrm>
                <a:off x="784054" y="1921096"/>
                <a:ext cx="0" cy="1388804"/>
              </a:xfrm>
              <a:prstGeom prst="line">
                <a:avLst/>
              </a:prstGeom>
              <a:solidFill>
                <a:srgbClr val="9663C0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103">
                <a:extLst>
                  <a:ext uri="{FF2B5EF4-FFF2-40B4-BE49-F238E27FC236}">
                    <a16:creationId xmlns:a16="http://schemas.microsoft.com/office/drawing/2014/main" id="{5CA484BA-CE5B-422A-EA7E-0891C04D5763}"/>
                  </a:ext>
                </a:extLst>
              </p:cNvPr>
              <p:cNvCxnSpPr/>
              <p:nvPr/>
            </p:nvCxnSpPr>
            <p:spPr>
              <a:xfrm rot="5400000">
                <a:off x="786105" y="1813096"/>
                <a:ext cx="0" cy="144000"/>
              </a:xfrm>
              <a:prstGeom prst="line">
                <a:avLst/>
              </a:prstGeom>
              <a:ln w="1270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04">
              <a:extLst>
                <a:ext uri="{FF2B5EF4-FFF2-40B4-BE49-F238E27FC236}">
                  <a16:creationId xmlns:a16="http://schemas.microsoft.com/office/drawing/2014/main" id="{B5FA4AB7-4291-A3AB-3E88-CA141613BE86}"/>
                </a:ext>
              </a:extLst>
            </p:cNvPr>
            <p:cNvCxnSpPr/>
            <p:nvPr/>
          </p:nvCxnSpPr>
          <p:spPr>
            <a:xfrm>
              <a:off x="5104990" y="2857131"/>
              <a:ext cx="0" cy="210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05">
              <a:extLst>
                <a:ext uri="{FF2B5EF4-FFF2-40B4-BE49-F238E27FC236}">
                  <a16:creationId xmlns:a16="http://schemas.microsoft.com/office/drawing/2014/main" id="{53AA5CB1-92CD-002F-2A34-772CE4A0DF89}"/>
                </a:ext>
              </a:extLst>
            </p:cNvPr>
            <p:cNvCxnSpPr/>
            <p:nvPr/>
          </p:nvCxnSpPr>
          <p:spPr>
            <a:xfrm>
              <a:off x="9401092" y="2153485"/>
              <a:ext cx="0" cy="282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6">
              <a:extLst>
                <a:ext uri="{FF2B5EF4-FFF2-40B4-BE49-F238E27FC236}">
                  <a16:creationId xmlns:a16="http://schemas.microsoft.com/office/drawing/2014/main" id="{1B77B5B1-78F9-5FCD-778B-829D63D6A022}"/>
                </a:ext>
              </a:extLst>
            </p:cNvPr>
            <p:cNvCxnSpPr/>
            <p:nvPr/>
          </p:nvCxnSpPr>
          <p:spPr>
            <a:xfrm>
              <a:off x="2956939" y="3223752"/>
              <a:ext cx="0" cy="174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07">
              <a:extLst>
                <a:ext uri="{FF2B5EF4-FFF2-40B4-BE49-F238E27FC236}">
                  <a16:creationId xmlns:a16="http://schemas.microsoft.com/office/drawing/2014/main" id="{266A9BAD-A649-543C-D257-F29B543FE135}"/>
                </a:ext>
              </a:extLst>
            </p:cNvPr>
            <p:cNvCxnSpPr/>
            <p:nvPr/>
          </p:nvCxnSpPr>
          <p:spPr>
            <a:xfrm>
              <a:off x="7253041" y="2497131"/>
              <a:ext cx="0" cy="2469600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08">
              <a:extLst>
                <a:ext uri="{FF2B5EF4-FFF2-40B4-BE49-F238E27FC236}">
                  <a16:creationId xmlns:a16="http://schemas.microsoft.com/office/drawing/2014/main" id="{B7F19316-9F6C-DB5D-755E-CE4648538125}"/>
                </a:ext>
              </a:extLst>
            </p:cNvPr>
            <p:cNvCxnSpPr/>
            <p:nvPr/>
          </p:nvCxnSpPr>
          <p:spPr>
            <a:xfrm rot="5400000">
              <a:off x="2956939" y="3143520"/>
              <a:ext cx="0" cy="14400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9">
              <a:extLst>
                <a:ext uri="{FF2B5EF4-FFF2-40B4-BE49-F238E27FC236}">
                  <a16:creationId xmlns:a16="http://schemas.microsoft.com/office/drawing/2014/main" id="{D6D1C2F8-5A04-3AF7-D5B2-ED99C6E38BAE}"/>
                </a:ext>
              </a:extLst>
            </p:cNvPr>
            <p:cNvCxnSpPr/>
            <p:nvPr/>
          </p:nvCxnSpPr>
          <p:spPr>
            <a:xfrm rot="5400000">
              <a:off x="5110385" y="2738408"/>
              <a:ext cx="0" cy="14400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10">
              <a:extLst>
                <a:ext uri="{FF2B5EF4-FFF2-40B4-BE49-F238E27FC236}">
                  <a16:creationId xmlns:a16="http://schemas.microsoft.com/office/drawing/2014/main" id="{24013E94-F2AA-B5CC-843A-B95768C60D08}"/>
                </a:ext>
              </a:extLst>
            </p:cNvPr>
            <p:cNvCxnSpPr/>
            <p:nvPr/>
          </p:nvCxnSpPr>
          <p:spPr>
            <a:xfrm rot="5400000">
              <a:off x="7270544" y="2381831"/>
              <a:ext cx="0" cy="14400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11">
              <a:extLst>
                <a:ext uri="{FF2B5EF4-FFF2-40B4-BE49-F238E27FC236}">
                  <a16:creationId xmlns:a16="http://schemas.microsoft.com/office/drawing/2014/main" id="{50D7E767-2245-46F7-95A8-C8EB5A5F3A1E}"/>
                </a:ext>
              </a:extLst>
            </p:cNvPr>
            <p:cNvCxnSpPr/>
            <p:nvPr/>
          </p:nvCxnSpPr>
          <p:spPr>
            <a:xfrm rot="5400000">
              <a:off x="9414309" y="2075147"/>
              <a:ext cx="0" cy="14400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占位符 11">
              <a:extLst>
                <a:ext uri="{FF2B5EF4-FFF2-40B4-BE49-F238E27FC236}">
                  <a16:creationId xmlns:a16="http://schemas.microsoft.com/office/drawing/2014/main" id="{29559A1B-B66A-9B89-9F77-A4687E3E30F1}"/>
                </a:ext>
              </a:extLst>
            </p:cNvPr>
            <p:cNvSpPr txBox="1"/>
            <p:nvPr/>
          </p:nvSpPr>
          <p:spPr>
            <a:xfrm>
              <a:off x="3105147" y="3681437"/>
              <a:ext cx="1863453" cy="1279904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业务</a:t>
              </a: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组件库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通用</a:t>
              </a: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插件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Util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 服务包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" name="文本占位符 6">
              <a:extLst>
                <a:ext uri="{FF2B5EF4-FFF2-40B4-BE49-F238E27FC236}">
                  <a16:creationId xmlns:a16="http://schemas.microsoft.com/office/drawing/2014/main" id="{BB54CD8A-F7DA-ADA9-8FDC-5B69EE186B6E}"/>
                </a:ext>
              </a:extLst>
            </p:cNvPr>
            <p:cNvSpPr txBox="1"/>
            <p:nvPr/>
          </p:nvSpPr>
          <p:spPr>
            <a:xfrm>
              <a:off x="3105147" y="2995343"/>
              <a:ext cx="1360800" cy="360000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效率复用</a:t>
              </a:r>
              <a:endParaRPr kumimoji="1" lang="en-US" altLang="zh-CN" sz="17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占位符 11">
              <a:extLst>
                <a:ext uri="{FF2B5EF4-FFF2-40B4-BE49-F238E27FC236}">
                  <a16:creationId xmlns:a16="http://schemas.microsoft.com/office/drawing/2014/main" id="{0BEF2CC7-A1A6-DAB6-D50F-76CB6F0B4C3D}"/>
                </a:ext>
              </a:extLst>
            </p:cNvPr>
            <p:cNvSpPr txBox="1"/>
            <p:nvPr/>
          </p:nvSpPr>
          <p:spPr>
            <a:xfrm>
              <a:off x="5330591" y="3191413"/>
              <a:ext cx="1863453" cy="1658719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项目模版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内置基础依赖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统一数据管理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" name="文本占位符 6">
              <a:extLst>
                <a:ext uri="{FF2B5EF4-FFF2-40B4-BE49-F238E27FC236}">
                  <a16:creationId xmlns:a16="http://schemas.microsoft.com/office/drawing/2014/main" id="{1ABBBB4D-72D7-2689-27DD-B2526F27B46F}"/>
                </a:ext>
              </a:extLst>
            </p:cNvPr>
            <p:cNvSpPr txBox="1"/>
            <p:nvPr/>
          </p:nvSpPr>
          <p:spPr>
            <a:xfrm>
              <a:off x="5330592" y="2590157"/>
              <a:ext cx="1360800" cy="360000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升级维护</a:t>
              </a:r>
              <a:endParaRPr kumimoji="1" lang="en-US" altLang="zh-CN" sz="17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本占位符 11">
              <a:extLst>
                <a:ext uri="{FF2B5EF4-FFF2-40B4-BE49-F238E27FC236}">
                  <a16:creationId xmlns:a16="http://schemas.microsoft.com/office/drawing/2014/main" id="{F8BF0286-9ADD-D37A-E093-9093A4618F47}"/>
                </a:ext>
              </a:extLst>
            </p:cNvPr>
            <p:cNvSpPr txBox="1"/>
            <p:nvPr/>
          </p:nvSpPr>
          <p:spPr>
            <a:xfrm>
              <a:off x="7347760" y="2867890"/>
              <a:ext cx="1968116" cy="1656830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审核、资质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社区运营规范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备案流程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隐私协议授权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违规封禁整改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6" name="文本占位符 6">
              <a:extLst>
                <a:ext uri="{FF2B5EF4-FFF2-40B4-BE49-F238E27FC236}">
                  <a16:creationId xmlns:a16="http://schemas.microsoft.com/office/drawing/2014/main" id="{A7C466A1-F22C-C1D7-5489-445BEDB23AF6}"/>
                </a:ext>
              </a:extLst>
            </p:cNvPr>
            <p:cNvSpPr txBox="1"/>
            <p:nvPr/>
          </p:nvSpPr>
          <p:spPr>
            <a:xfrm>
              <a:off x="7494096" y="2210430"/>
              <a:ext cx="1360800" cy="360000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日常运营</a:t>
              </a:r>
              <a:endPara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本占位符 11">
              <a:extLst>
                <a:ext uri="{FF2B5EF4-FFF2-40B4-BE49-F238E27FC236}">
                  <a16:creationId xmlns:a16="http://schemas.microsoft.com/office/drawing/2014/main" id="{726C796C-EC0D-D2A8-1AF1-7D415893864E}"/>
                </a:ext>
              </a:extLst>
            </p:cNvPr>
            <p:cNvSpPr txBox="1"/>
            <p:nvPr/>
          </p:nvSpPr>
          <p:spPr>
            <a:xfrm>
              <a:off x="9600948" y="2518453"/>
              <a:ext cx="1556562" cy="1996366"/>
            </a:xfrm>
            <a:prstGeom prst="rect">
              <a:avLst/>
            </a:prstGeom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多端 </a:t>
              </a:r>
              <a:r>
                <a:rPr lang="en-US" altLang="zh-CN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- H5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轻舟打通灰度</a:t>
              </a:r>
              <a:endPara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" name="文本占位符 6">
              <a:extLst>
                <a:ext uri="{FF2B5EF4-FFF2-40B4-BE49-F238E27FC236}">
                  <a16:creationId xmlns:a16="http://schemas.microsoft.com/office/drawing/2014/main" id="{4F5CD46D-A210-853B-3017-52125950EEA2}"/>
                </a:ext>
              </a:extLst>
            </p:cNvPr>
            <p:cNvSpPr txBox="1"/>
            <p:nvPr/>
          </p:nvSpPr>
          <p:spPr>
            <a:xfrm>
              <a:off x="9600947" y="1940344"/>
              <a:ext cx="1360800" cy="360000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zh-CN" altLang="en-US" sz="17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技术前瞻</a:t>
              </a:r>
              <a:endParaRPr kumimoji="1" lang="en-US" altLang="zh-CN" sz="17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6" name="矩形: 圆角 16">
            <a:extLst>
              <a:ext uri="{FF2B5EF4-FFF2-40B4-BE49-F238E27FC236}">
                <a16:creationId xmlns:a16="http://schemas.microsoft.com/office/drawing/2014/main" id="{8E28061C-B202-1A63-1443-0035230ED29D}"/>
              </a:ext>
            </a:extLst>
          </p:cNvPr>
          <p:cNvSpPr/>
          <p:nvPr/>
        </p:nvSpPr>
        <p:spPr bwMode="auto">
          <a:xfrm>
            <a:off x="8347355" y="3268503"/>
            <a:ext cx="3583844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分钟初始化一个小程序项目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87" name="矩形: 圆角 16">
            <a:extLst>
              <a:ext uri="{FF2B5EF4-FFF2-40B4-BE49-F238E27FC236}">
                <a16:creationId xmlns:a16="http://schemas.microsoft.com/office/drawing/2014/main" id="{8F757D7E-AD6D-8B5E-D2CD-5856DB618ACB}"/>
              </a:ext>
            </a:extLst>
          </p:cNvPr>
          <p:cNvSpPr/>
          <p:nvPr/>
        </p:nvSpPr>
        <p:spPr bwMode="auto">
          <a:xfrm>
            <a:off x="7558382" y="4794069"/>
            <a:ext cx="4436077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AIGC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类小程序类比迁移提效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50%+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88" name="矩形: 圆角 16">
            <a:extLst>
              <a:ext uri="{FF2B5EF4-FFF2-40B4-BE49-F238E27FC236}">
                <a16:creationId xmlns:a16="http://schemas.microsoft.com/office/drawing/2014/main" id="{6F7A53F1-D443-C299-6CC0-8B8B02C733B6}"/>
              </a:ext>
            </a:extLst>
          </p:cNvPr>
          <p:cNvSpPr/>
          <p:nvPr/>
        </p:nvSpPr>
        <p:spPr bwMode="auto">
          <a:xfrm>
            <a:off x="8088158" y="4031286"/>
            <a:ext cx="3906302" cy="4145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AI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口语迁移嗨聊雅思，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3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天上线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89" name="矩形: 圆角 16">
            <a:extLst>
              <a:ext uri="{FF2B5EF4-FFF2-40B4-BE49-F238E27FC236}">
                <a16:creationId xmlns:a16="http://schemas.microsoft.com/office/drawing/2014/main" id="{73D586EE-AA81-47AD-F241-312683CB75D6}"/>
              </a:ext>
            </a:extLst>
          </p:cNvPr>
          <p:cNvSpPr/>
          <p:nvPr/>
        </p:nvSpPr>
        <p:spPr bwMode="auto">
          <a:xfrm>
            <a:off x="5980434" y="6301384"/>
            <a:ext cx="6102006" cy="4145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官方升级给出统一解决方案，节省开发成本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20pd+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90" name="矩形: 圆角 16">
            <a:extLst>
              <a:ext uri="{FF2B5EF4-FFF2-40B4-BE49-F238E27FC236}">
                <a16:creationId xmlns:a16="http://schemas.microsoft.com/office/drawing/2014/main" id="{7CF695F8-E79A-3BEE-0FD1-45749BA76B95}"/>
              </a:ext>
            </a:extLst>
          </p:cNvPr>
          <p:cNvSpPr/>
          <p:nvPr/>
        </p:nvSpPr>
        <p:spPr bwMode="auto">
          <a:xfrm>
            <a:off x="6720842" y="5538601"/>
            <a:ext cx="5314690" cy="41458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小程序支付组件落地为线下团队业务奠定基础</a:t>
            </a:r>
          </a:p>
        </p:txBody>
      </p:sp>
    </p:spTree>
    <p:extLst>
      <p:ext uri="{BB962C8B-B14F-4D97-AF65-F5344CB8AC3E}">
        <p14:creationId xmlns:p14="http://schemas.microsoft.com/office/powerpoint/2010/main" val="58689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典型常见问题标准解决方案沉淀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矩形: 圆角 16">
            <a:extLst>
              <a:ext uri="{FF2B5EF4-FFF2-40B4-BE49-F238E27FC236}">
                <a16:creationId xmlns:a16="http://schemas.microsoft.com/office/drawing/2014/main" id="{61077E53-60C4-67E7-701D-F492E5272757}"/>
              </a:ext>
            </a:extLst>
          </p:cNvPr>
          <p:cNvSpPr/>
          <p:nvPr/>
        </p:nvSpPr>
        <p:spPr bwMode="auto">
          <a:xfrm>
            <a:off x="2665119" y="1333778"/>
            <a:ext cx="4988283" cy="9006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Gulp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 写脚本工具自动转换样式</a:t>
            </a:r>
          </a:p>
        </p:txBody>
      </p:sp>
      <p:sp>
        <p:nvSpPr>
          <p:cNvPr id="11" name="矩形: 圆角 16">
            <a:extLst>
              <a:ext uri="{FF2B5EF4-FFF2-40B4-BE49-F238E27FC236}">
                <a16:creationId xmlns:a16="http://schemas.microsoft.com/office/drawing/2014/main" id="{8802E1F0-F2AF-165B-EE89-3C48376876BE}"/>
              </a:ext>
            </a:extLst>
          </p:cNvPr>
          <p:cNvSpPr/>
          <p:nvPr/>
        </p:nvSpPr>
        <p:spPr bwMode="auto">
          <a:xfrm>
            <a:off x="2665119" y="5556215"/>
            <a:ext cx="4988283" cy="90061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推进原生支付组件在小程序落地</a:t>
            </a:r>
          </a:p>
        </p:txBody>
      </p:sp>
      <p:sp>
        <p:nvSpPr>
          <p:cNvPr id="14" name="矩形: 圆角 16">
            <a:extLst>
              <a:ext uri="{FF2B5EF4-FFF2-40B4-BE49-F238E27FC236}">
                <a16:creationId xmlns:a16="http://schemas.microsoft.com/office/drawing/2014/main" id="{33B960EE-7EBA-946A-CF0F-D4BCE127A4EA}"/>
              </a:ext>
            </a:extLst>
          </p:cNvPr>
          <p:cNvSpPr/>
          <p:nvPr/>
        </p:nvSpPr>
        <p:spPr bwMode="auto">
          <a:xfrm>
            <a:off x="2665119" y="2741257"/>
            <a:ext cx="4988283" cy="9006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改写插件钩子调用，传递 </a:t>
            </a:r>
            <a:r>
              <a:rPr lang="en-US" altLang="zh-CN" sz="2400" b="1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wx </a:t>
            </a:r>
            <a:r>
              <a:rPr lang="zh-CN" altLang="en-US" sz="2400" b="1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DF4252-62CA-E513-DB6E-CD461F8E5243}"/>
              </a:ext>
            </a:extLst>
          </p:cNvPr>
          <p:cNvSpPr/>
          <p:nvPr/>
        </p:nvSpPr>
        <p:spPr bwMode="auto">
          <a:xfrm>
            <a:off x="2665119" y="4148736"/>
            <a:ext cx="4988283" cy="90061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适配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webview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 全屏布局策略制定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981368-5778-E6C0-2206-74B2747F7947}"/>
              </a:ext>
            </a:extLst>
          </p:cNvPr>
          <p:cNvSpPr txBox="1"/>
          <p:nvPr/>
        </p:nvSpPr>
        <p:spPr>
          <a:xfrm>
            <a:off x="889348" y="15224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4CC3B6-F148-7F89-8B0E-9C5439315799}"/>
              </a:ext>
            </a:extLst>
          </p:cNvPr>
          <p:cNvSpPr txBox="1"/>
          <p:nvPr/>
        </p:nvSpPr>
        <p:spPr>
          <a:xfrm>
            <a:off x="889348" y="294437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6164E6-6EC1-BD01-1E24-DC8D2B8360E9}"/>
              </a:ext>
            </a:extLst>
          </p:cNvPr>
          <p:cNvSpPr txBox="1"/>
          <p:nvPr/>
        </p:nvSpPr>
        <p:spPr>
          <a:xfrm>
            <a:off x="889348" y="436628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983FF9-F71B-FE11-F832-47B8966F8F2B}"/>
              </a:ext>
            </a:extLst>
          </p:cNvPr>
          <p:cNvSpPr txBox="1"/>
          <p:nvPr/>
        </p:nvSpPr>
        <p:spPr>
          <a:xfrm>
            <a:off x="1118266" y="574491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4F8844-0982-9E8E-0D34-D1534BA502A3}"/>
              </a:ext>
            </a:extLst>
          </p:cNvPr>
          <p:cNvSpPr txBox="1"/>
          <p:nvPr/>
        </p:nvSpPr>
        <p:spPr>
          <a:xfrm>
            <a:off x="8167289" y="146092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脚本命令监听文件变化，</a:t>
            </a:r>
            <a:endParaRPr kumimoji="1" lang="en-US" altLang="zh-CN" dirty="0"/>
          </a:p>
          <a:p>
            <a:r>
              <a:rPr kumimoji="1" lang="zh-CN" altLang="en-US" dirty="0"/>
              <a:t>自动编译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97D02-517E-E404-4705-6A9583C97C78}"/>
              </a:ext>
            </a:extLst>
          </p:cNvPr>
          <p:cNvSpPr txBox="1"/>
          <p:nvPr/>
        </p:nvSpPr>
        <p:spPr>
          <a:xfrm>
            <a:off x="8167287" y="2727214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插件不支持一些新增的回调函数</a:t>
            </a:r>
            <a:endParaRPr kumimoji="1" lang="en-US" altLang="zh-CN" dirty="0"/>
          </a:p>
          <a:p>
            <a:r>
              <a:rPr kumimoji="1" lang="zh-CN" altLang="en-US" dirty="0"/>
              <a:t>钩子，查看源码把 </a:t>
            </a:r>
            <a:r>
              <a:rPr kumimoji="1" lang="en-US" altLang="zh-CN" dirty="0"/>
              <a:t>wx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传到插件，进行调用</a:t>
            </a:r>
            <a:endParaRPr kumimoji="1"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446A24-7605-B467-DEB8-84D0FF765D0C}"/>
              </a:ext>
            </a:extLst>
          </p:cNvPr>
          <p:cNvSpPr txBox="1"/>
          <p:nvPr/>
        </p:nvSpPr>
        <p:spPr>
          <a:xfrm>
            <a:off x="8167288" y="430472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屏幕宽高比、屏幕尺寸、</a:t>
            </a:r>
            <a:endParaRPr kumimoji="1" lang="en-US" altLang="zh-CN" dirty="0"/>
          </a:p>
          <a:p>
            <a:r>
              <a:rPr kumimoji="1" lang="zh-CN" altLang="en-US" dirty="0"/>
              <a:t>特定机型三级策略兼容</a:t>
            </a:r>
            <a:endParaRPr kumimoji="1"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42ED4A3-9838-B948-BC6D-AFD9B8A6FC22}"/>
              </a:ext>
            </a:extLst>
          </p:cNvPr>
          <p:cNvSpPr txBox="1"/>
          <p:nvPr/>
        </p:nvSpPr>
        <p:spPr>
          <a:xfrm>
            <a:off x="8167287" y="568335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原本考虑复用 </a:t>
            </a:r>
            <a:r>
              <a:rPr kumimoji="1" lang="en-US" altLang="zh-CN" dirty="0"/>
              <a:t>H5</a:t>
            </a:r>
            <a:r>
              <a:rPr kumimoji="1" lang="zh-CN" altLang="en-US" dirty="0"/>
              <a:t>，线上</a:t>
            </a:r>
            <a:endParaRPr kumimoji="1" lang="en-US" altLang="zh-CN" dirty="0"/>
          </a:p>
          <a:p>
            <a:r>
              <a:rPr kumimoji="1" lang="zh-CN" altLang="en-US" dirty="0"/>
              <a:t>才发现由于微信限制，无法调用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079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6394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类 </a:t>
            </a:r>
            <a:r>
              <a:rPr kumimoji="1" lang="en-US" altLang="zh-CN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React-</a:t>
            </a:r>
            <a:r>
              <a:rPr kumimoji="1" lang="en-US" altLang="zh-CN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Umi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的</a:t>
            </a: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小程序矩阵架构设计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83F8CA-7F05-3D82-42FA-4B1FE427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99" y="1012041"/>
            <a:ext cx="8482054" cy="584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91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FFAE623-DB56-A960-E3F7-7FA7AE3E50CE}"/>
              </a:ext>
            </a:extLst>
          </p:cNvPr>
          <p:cNvGrpSpPr/>
          <p:nvPr/>
        </p:nvGrpSpPr>
        <p:grpSpPr>
          <a:xfrm>
            <a:off x="4161183" y="2443517"/>
            <a:ext cx="4283545" cy="2674328"/>
            <a:chOff x="206377" y="1971179"/>
            <a:chExt cx="4283545" cy="267432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A04B5F-1F7D-C3D1-0192-06178A714E28}"/>
                </a:ext>
              </a:extLst>
            </p:cNvPr>
            <p:cNvSpPr/>
            <p:nvPr/>
          </p:nvSpPr>
          <p:spPr>
            <a:xfrm>
              <a:off x="1585065" y="1971179"/>
              <a:ext cx="1526172" cy="1526171"/>
            </a:xfrm>
            <a:prstGeom prst="ellipse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8B99C9B-11EA-3D11-A94F-4FA8B927F070}"/>
                </a:ext>
              </a:extLst>
            </p:cNvPr>
            <p:cNvSpPr/>
            <p:nvPr/>
          </p:nvSpPr>
          <p:spPr>
            <a:xfrm>
              <a:off x="1333498" y="3094842"/>
              <a:ext cx="645688" cy="645688"/>
            </a:xfrm>
            <a:prstGeom prst="roundRect">
              <a:avLst/>
            </a:prstGeom>
            <a:solidFill>
              <a:srgbClr val="FF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64E5EFB-82F0-0B54-BD18-B6C945A895EA}"/>
                </a:ext>
              </a:extLst>
            </p:cNvPr>
            <p:cNvSpPr txBox="1"/>
            <p:nvPr/>
          </p:nvSpPr>
          <p:spPr>
            <a:xfrm>
              <a:off x="206377" y="4122287"/>
              <a:ext cx="4283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美好家庭心理业务线上化</a:t>
              </a:r>
            </a:p>
          </p:txBody>
        </p:sp>
      </p:grpSp>
      <p:pic>
        <p:nvPicPr>
          <p:cNvPr id="8" name="图形 7" descr="房子">
            <a:extLst>
              <a:ext uri="{FF2B5EF4-FFF2-40B4-BE49-F238E27FC236}">
                <a16:creationId xmlns:a16="http://schemas.microsoft.com/office/drawing/2014/main" id="{D6284058-1F6D-5B8A-178E-B824ED31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0112" y="2825274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85470" y="1967230"/>
            <a:ext cx="1850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2615" y="1418590"/>
            <a:ext cx="2950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2" name="直线连接符 18"/>
          <p:cNvCxnSpPr>
            <a:cxnSpLocks/>
          </p:cNvCxnSpPr>
          <p:nvPr/>
        </p:nvCxnSpPr>
        <p:spPr>
          <a:xfrm flipH="1">
            <a:off x="5788465" y="2246775"/>
            <a:ext cx="15437" cy="19010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5087713" y="2292084"/>
            <a:ext cx="285566" cy="2855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rPr>
              <a:t>1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4023" y="2209067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自我介绍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087713" y="3077182"/>
            <a:ext cx="285566" cy="2855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rPr>
              <a:t>2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04023" y="2996854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关键产出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5087713" y="3862280"/>
            <a:ext cx="285566" cy="2855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</a:rPr>
              <a:t>3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Black" panose="020B0A040201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33A1A2-29FE-405B-95C0-F13A820411F7}"/>
              </a:ext>
            </a:extLst>
          </p:cNvPr>
          <p:cNvSpPr txBox="1"/>
          <p:nvPr/>
        </p:nvSpPr>
        <p:spPr>
          <a:xfrm>
            <a:off x="6096000" y="3784641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 defTabSz="457200"/>
            <a:r>
              <a:rPr kumimoji="1"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个人发展规划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9C89F-2078-19D3-9D8D-6CBFE2878811}"/>
              </a:ext>
            </a:extLst>
          </p:cNvPr>
          <p:cNvSpPr txBox="1"/>
          <p:nvPr/>
        </p:nvSpPr>
        <p:spPr>
          <a:xfrm>
            <a:off x="2416042" y="5104081"/>
            <a:ext cx="4065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确立“心理板块”作为</a:t>
            </a:r>
            <a:endParaRPr kumimoji="1" lang="en-US" altLang="zh-CN" sz="24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业务高速稳健发展的大方向</a:t>
            </a:r>
            <a:endParaRPr kumimoji="1" lang="en-US" altLang="zh-CN" sz="24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模式转变（</a:t>
            </a:r>
            <a:r>
              <a:rPr kumimoji="1" lang="en-US" altLang="zh-CN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B2C</a:t>
            </a:r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 C2C </a:t>
            </a:r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4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5F3423B-430D-13B7-2DBE-FD2573EC6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633111"/>
              </p:ext>
            </p:extLst>
          </p:nvPr>
        </p:nvGraphicFramePr>
        <p:xfrm>
          <a:off x="3102963" y="1753918"/>
          <a:ext cx="6757233" cy="335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1E10E5F-BF25-CAB2-D7EC-16DEDB36D51B}"/>
              </a:ext>
            </a:extLst>
          </p:cNvPr>
          <p:cNvSpPr txBox="1"/>
          <p:nvPr/>
        </p:nvSpPr>
        <p:spPr>
          <a:xfrm>
            <a:off x="7744633" y="54272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系统能力缺失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7C6F13-4C2E-8F67-F7E2-002ACDBBF9B7}"/>
              </a:ext>
            </a:extLst>
          </p:cNvPr>
          <p:cNvSpPr txBox="1"/>
          <p:nvPr/>
        </p:nvSpPr>
        <p:spPr>
          <a:xfrm>
            <a:off x="8356177" y="96909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b="1" dirty="0">
                <a:solidFill>
                  <a:srgbClr val="FF0000"/>
                </a:solidFill>
              </a:rPr>
              <a:t>0</a:t>
            </a:r>
            <a:endParaRPr kumimoji="1"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B46A24-7E76-2F2E-F0B7-B87339333F9E}"/>
              </a:ext>
            </a:extLst>
          </p:cNvPr>
          <p:cNvSpPr txBox="1"/>
          <p:nvPr/>
        </p:nvSpPr>
        <p:spPr>
          <a:xfrm>
            <a:off x="4044692" y="96908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b="1" dirty="0">
                <a:solidFill>
                  <a:srgbClr val="FF0000"/>
                </a:solidFill>
              </a:rPr>
              <a:t>1</a:t>
            </a:r>
            <a:endParaRPr kumimoji="1"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1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12359969-138B-4F12-E88E-C6DE7FA06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204283"/>
              </p:ext>
            </p:extLst>
          </p:nvPr>
        </p:nvGraphicFramePr>
        <p:xfrm>
          <a:off x="2032000" y="98072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525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FC2A1A9D-600A-F212-3F2E-F12FAB1C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478192"/>
              </p:ext>
            </p:extLst>
          </p:nvPr>
        </p:nvGraphicFramePr>
        <p:xfrm>
          <a:off x="2032000" y="113226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116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线上化里程碑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7" name="直接连接符 46">
            <a:extLst>
              <a:ext uri="{FF2B5EF4-FFF2-40B4-BE49-F238E27FC236}">
                <a16:creationId xmlns:a16="http://schemas.microsoft.com/office/drawing/2014/main" id="{45F911D0-8DB1-CD96-5BE1-472193BBFA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7745" y="2384121"/>
            <a:ext cx="11305256" cy="40588"/>
          </a:xfrm>
          <a:prstGeom prst="line">
            <a:avLst/>
          </a:prstGeom>
          <a:ln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3D2F48-F1D7-B1E0-AF08-60236A77E920}"/>
              </a:ext>
            </a:extLst>
          </p:cNvPr>
          <p:cNvGrpSpPr/>
          <p:nvPr/>
        </p:nvGrpSpPr>
        <p:grpSpPr>
          <a:xfrm>
            <a:off x="158902" y="1800252"/>
            <a:ext cx="1450991" cy="2207234"/>
            <a:chOff x="2399617" y="2876551"/>
            <a:chExt cx="1450991" cy="2207234"/>
          </a:xfrm>
        </p:grpSpPr>
        <p:cxnSp>
          <p:nvCxnSpPr>
            <p:cNvPr id="9" name="直接连接符 30">
              <a:extLst>
                <a:ext uri="{FF2B5EF4-FFF2-40B4-BE49-F238E27FC236}">
                  <a16:creationId xmlns:a16="http://schemas.microsoft.com/office/drawing/2014/main" id="{12DF18C4-9C42-0C62-632F-89D5908CE8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45631" y="3624263"/>
              <a:ext cx="0" cy="920750"/>
            </a:xfrm>
            <a:prstGeom prst="line">
              <a:avLst/>
            </a:prstGeom>
            <a:ln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40">
              <a:extLst>
                <a:ext uri="{FF2B5EF4-FFF2-40B4-BE49-F238E27FC236}">
                  <a16:creationId xmlns:a16="http://schemas.microsoft.com/office/drawing/2014/main" id="{37EC3BBE-AEB7-28F3-F834-0B66BD5D9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081" y="2876551"/>
              <a:ext cx="8483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11" name="椭圆 47">
              <a:extLst>
                <a:ext uri="{FF2B5EF4-FFF2-40B4-BE49-F238E27FC236}">
                  <a16:creationId xmlns:a16="http://schemas.microsoft.com/office/drawing/2014/main" id="{1D63A158-B0CD-26B4-2E3B-89DC973CA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43" y="3252788"/>
              <a:ext cx="439738" cy="4397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CC82DA0-31CE-7E28-69A8-DF59D78762FF}"/>
                </a:ext>
              </a:extLst>
            </p:cNvPr>
            <p:cNvSpPr txBox="1"/>
            <p:nvPr/>
          </p:nvSpPr>
          <p:spPr>
            <a:xfrm>
              <a:off x="2399617" y="4721057"/>
              <a:ext cx="1450991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1V1 </a:t>
              </a:r>
              <a:r>
                <a:rPr lang="zh-CN" altLang="en-US" sz="16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约排课</a:t>
              </a:r>
              <a:endParaRPr lang="en-US" altLang="zh-CN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9B5E9DE-6349-71AA-1216-C64E9D3A66C9}"/>
              </a:ext>
            </a:extLst>
          </p:cNvPr>
          <p:cNvGrpSpPr/>
          <p:nvPr/>
        </p:nvGrpSpPr>
        <p:grpSpPr>
          <a:xfrm>
            <a:off x="2987338" y="1813314"/>
            <a:ext cx="1708526" cy="2199020"/>
            <a:chOff x="5228053" y="2889613"/>
            <a:chExt cx="1708526" cy="2199020"/>
          </a:xfrm>
        </p:grpSpPr>
        <p:cxnSp>
          <p:nvCxnSpPr>
            <p:cNvPr id="14" name="直接连接符 32">
              <a:extLst>
                <a:ext uri="{FF2B5EF4-FFF2-40B4-BE49-F238E27FC236}">
                  <a16:creationId xmlns:a16="http://schemas.microsoft.com/office/drawing/2014/main" id="{774BF585-488F-7804-5057-8BCA78A972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084093" y="3624263"/>
              <a:ext cx="0" cy="849313"/>
            </a:xfrm>
            <a:prstGeom prst="line">
              <a:avLst/>
            </a:prstGeom>
            <a:ln>
              <a:solidFill>
                <a:srgbClr val="FFC00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42">
              <a:extLst>
                <a:ext uri="{FF2B5EF4-FFF2-40B4-BE49-F238E27FC236}">
                  <a16:creationId xmlns:a16="http://schemas.microsoft.com/office/drawing/2014/main" id="{CF308865-27F3-DB11-5D05-8B297917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1697" y="2889613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6</a:t>
              </a: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16" name="椭圆 49">
              <a:extLst>
                <a:ext uri="{FF2B5EF4-FFF2-40B4-BE49-F238E27FC236}">
                  <a16:creationId xmlns:a16="http://schemas.microsoft.com/office/drawing/2014/main" id="{1541F92D-45CB-28DE-0874-6F74119C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56" y="3273426"/>
              <a:ext cx="441325" cy="4413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3602946-2DF9-E6D5-D7AA-A84112184514}"/>
                </a:ext>
              </a:extLst>
            </p:cNvPr>
            <p:cNvSpPr txBox="1"/>
            <p:nvPr/>
          </p:nvSpPr>
          <p:spPr>
            <a:xfrm>
              <a:off x="5228053" y="4725905"/>
              <a:ext cx="1708526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测评支持投放</a:t>
              </a:r>
              <a:endParaRPr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8547DA-D33E-588D-FF71-49B44504CA4A}"/>
              </a:ext>
            </a:extLst>
          </p:cNvPr>
          <p:cNvGrpSpPr/>
          <p:nvPr/>
        </p:nvGrpSpPr>
        <p:grpSpPr>
          <a:xfrm>
            <a:off x="5954547" y="1730425"/>
            <a:ext cx="1714912" cy="2570939"/>
            <a:chOff x="8195262" y="2806724"/>
            <a:chExt cx="1714912" cy="2570939"/>
          </a:xfrm>
        </p:grpSpPr>
        <p:cxnSp>
          <p:nvCxnSpPr>
            <p:cNvPr id="19" name="直接连接符 34">
              <a:extLst>
                <a:ext uri="{FF2B5EF4-FFF2-40B4-BE49-F238E27FC236}">
                  <a16:creationId xmlns:a16="http://schemas.microsoft.com/office/drawing/2014/main" id="{268AC0EB-1417-5221-5CA9-EA7779BC64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52718" y="3624263"/>
              <a:ext cx="0" cy="849313"/>
            </a:xfrm>
            <a:prstGeom prst="line">
              <a:avLst/>
            </a:prstGeom>
            <a:ln>
              <a:solidFill>
                <a:srgbClr val="00B0F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44">
              <a:extLst>
                <a:ext uri="{FF2B5EF4-FFF2-40B4-BE49-F238E27FC236}">
                  <a16:creationId xmlns:a16="http://schemas.microsoft.com/office/drawing/2014/main" id="{C4B40411-47CC-16A0-BE31-5274670C7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6050" y="2806724"/>
              <a:ext cx="6431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10</a:t>
              </a: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21" name="椭圆 51">
              <a:extLst>
                <a:ext uri="{FF2B5EF4-FFF2-40B4-BE49-F238E27FC236}">
                  <a16:creationId xmlns:a16="http://schemas.microsoft.com/office/drawing/2014/main" id="{3398B5F1-9866-9A26-1D25-74829D4B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056" y="3243263"/>
              <a:ext cx="441325" cy="44132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36132CF-5C87-9EC6-5AEA-A99368E4D138}"/>
                </a:ext>
              </a:extLst>
            </p:cNvPr>
            <p:cNvSpPr txBox="1"/>
            <p:nvPr/>
          </p:nvSpPr>
          <p:spPr>
            <a:xfrm>
              <a:off x="8195262" y="4719469"/>
              <a:ext cx="1714912" cy="658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站内直播</a:t>
              </a:r>
              <a:endParaRPr lang="en-US" altLang="zh-CN" sz="1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社区</a:t>
              </a:r>
              <a:endParaRPr lang="en-US" altLang="zh-CN" sz="16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FEAB162-28C5-A663-7ACE-4910F7861077}"/>
              </a:ext>
            </a:extLst>
          </p:cNvPr>
          <p:cNvGrpSpPr/>
          <p:nvPr/>
        </p:nvGrpSpPr>
        <p:grpSpPr>
          <a:xfrm>
            <a:off x="4587907" y="1149168"/>
            <a:ext cx="1450991" cy="1859410"/>
            <a:chOff x="6828622" y="2225467"/>
            <a:chExt cx="1450991" cy="1859410"/>
          </a:xfrm>
        </p:grpSpPr>
        <p:cxnSp>
          <p:nvCxnSpPr>
            <p:cNvPr id="24" name="直接连接符 33">
              <a:extLst>
                <a:ext uri="{FF2B5EF4-FFF2-40B4-BE49-F238E27FC236}">
                  <a16:creationId xmlns:a16="http://schemas.microsoft.com/office/drawing/2014/main" id="{7CEFC423-13E8-065D-75A4-4B45523E84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ln>
              <a:solidFill>
                <a:srgbClr val="00B05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43">
              <a:extLst>
                <a:ext uri="{FF2B5EF4-FFF2-40B4-BE49-F238E27FC236}">
                  <a16:creationId xmlns:a16="http://schemas.microsoft.com/office/drawing/2014/main" id="{3544388B-377D-44E5-3CA4-ADFAE6FC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0162" y="3746323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7</a:t>
              </a: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26" name="椭圆 50">
              <a:extLst>
                <a:ext uri="{FF2B5EF4-FFF2-40B4-BE49-F238E27FC236}">
                  <a16:creationId xmlns:a16="http://schemas.microsoft.com/office/drawing/2014/main" id="{7CE1D7DB-F8A4-061A-C334-A2EABEF99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5566681-7780-4FC4-B62D-B0F44AE816CD}"/>
                </a:ext>
              </a:extLst>
            </p:cNvPr>
            <p:cNvSpPr txBox="1"/>
            <p:nvPr/>
          </p:nvSpPr>
          <p:spPr>
            <a:xfrm>
              <a:off x="6828622" y="2225467"/>
              <a:ext cx="1450991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解心咨询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3F4D5A8-E2D0-19CF-BF22-EB0ECE1B03DC}"/>
              </a:ext>
            </a:extLst>
          </p:cNvPr>
          <p:cNvGrpSpPr/>
          <p:nvPr/>
        </p:nvGrpSpPr>
        <p:grpSpPr>
          <a:xfrm>
            <a:off x="1654207" y="1236481"/>
            <a:ext cx="1450991" cy="1841924"/>
            <a:chOff x="3894922" y="2312780"/>
            <a:chExt cx="1450991" cy="1841924"/>
          </a:xfrm>
        </p:grpSpPr>
        <p:cxnSp>
          <p:nvCxnSpPr>
            <p:cNvPr id="29" name="直接连接符 31">
              <a:extLst>
                <a:ext uri="{FF2B5EF4-FFF2-40B4-BE49-F238E27FC236}">
                  <a16:creationId xmlns:a16="http://schemas.microsoft.com/office/drawing/2014/main" id="{3DCB4702-9CF5-07D0-BB9D-544E8601CF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20418" y="2840038"/>
              <a:ext cx="0" cy="825500"/>
            </a:xfrm>
            <a:prstGeom prst="line">
              <a:avLst/>
            </a:prstGeom>
            <a:ln>
              <a:solidFill>
                <a:schemeClr val="accent2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41">
              <a:extLst>
                <a:ext uri="{FF2B5EF4-FFF2-40B4-BE49-F238E27FC236}">
                  <a16:creationId xmlns:a16="http://schemas.microsoft.com/office/drawing/2014/main" id="{57C803A7-FB91-3E91-E6C5-6A902D91F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286" y="3816150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  <a:r>
                <a:rPr lang="zh-CN" altLang="en-US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31" name="椭圆 48">
              <a:extLst>
                <a:ext uri="{FF2B5EF4-FFF2-40B4-BE49-F238E27FC236}">
                  <a16:creationId xmlns:a16="http://schemas.microsoft.com/office/drawing/2014/main" id="{C9215135-F989-89BC-D01B-67EFC2C08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756" y="3273426"/>
              <a:ext cx="441325" cy="44132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8E67969-A60F-E270-E0C5-EB3ADF19F4F4}"/>
                </a:ext>
              </a:extLst>
            </p:cNvPr>
            <p:cNvSpPr txBox="1"/>
            <p:nvPr/>
          </p:nvSpPr>
          <p:spPr>
            <a:xfrm>
              <a:off x="3894922" y="2312780"/>
              <a:ext cx="1450991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心理 </a:t>
              </a:r>
              <a:r>
                <a:rPr lang="en-US" altLang="zh-CN" sz="1600" b="1" dirty="0">
                  <a:solidFill>
                    <a:srgbClr val="E46D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APP </a:t>
              </a:r>
              <a:endParaRPr lang="zh-CN" altLang="en-US" sz="1600" b="1" dirty="0">
                <a:solidFill>
                  <a:srgbClr val="E46D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E084F50-1445-D800-CC23-5BC134E31A0E}"/>
              </a:ext>
            </a:extLst>
          </p:cNvPr>
          <p:cNvGrpSpPr/>
          <p:nvPr/>
        </p:nvGrpSpPr>
        <p:grpSpPr>
          <a:xfrm>
            <a:off x="8751701" y="1797681"/>
            <a:ext cx="1450991" cy="2503683"/>
            <a:chOff x="8309599" y="2875568"/>
            <a:chExt cx="1450991" cy="2503683"/>
          </a:xfrm>
        </p:grpSpPr>
        <p:cxnSp>
          <p:nvCxnSpPr>
            <p:cNvPr id="34" name="直接连接符 34">
              <a:extLst>
                <a:ext uri="{FF2B5EF4-FFF2-40B4-BE49-F238E27FC236}">
                  <a16:creationId xmlns:a16="http://schemas.microsoft.com/office/drawing/2014/main" id="{84F15E60-7F0F-964F-CCBC-E227A35BC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052718" y="3624263"/>
              <a:ext cx="0" cy="849313"/>
            </a:xfrm>
            <a:prstGeom prst="line">
              <a:avLst/>
            </a:prstGeom>
            <a:ln>
              <a:solidFill>
                <a:schemeClr val="accent6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44">
              <a:extLst>
                <a:ext uri="{FF2B5EF4-FFF2-40B4-BE49-F238E27FC236}">
                  <a16:creationId xmlns:a16="http://schemas.microsoft.com/office/drawing/2014/main" id="{80D58DA3-3E7B-F002-3FB3-5F5985B9D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8563" y="2875568"/>
              <a:ext cx="8483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2</a:t>
              </a: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36" name="椭圆 51">
              <a:extLst>
                <a:ext uri="{FF2B5EF4-FFF2-40B4-BE49-F238E27FC236}">
                  <a16:creationId xmlns:a16="http://schemas.microsoft.com/office/drawing/2014/main" id="{2E4CD665-E3F2-2464-CEC0-2FD690E90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056" y="3243263"/>
              <a:ext cx="441325" cy="441325"/>
            </a:xfrm>
            <a:prstGeom prst="ellipse">
              <a:avLst/>
            </a:prstGeom>
            <a:solidFill>
              <a:srgbClr val="E46D35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717C9A6-4EC1-3CFD-9311-C347908F2BEA}"/>
                </a:ext>
              </a:extLst>
            </p:cNvPr>
            <p:cNvSpPr txBox="1"/>
            <p:nvPr/>
          </p:nvSpPr>
          <p:spPr>
            <a:xfrm>
              <a:off x="8309599" y="4721057"/>
              <a:ext cx="1450991" cy="6581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灵活用工发薪</a:t>
              </a:r>
              <a:endParaRPr lang="en-US" altLang="zh-CN" sz="16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进校测评</a:t>
              </a:r>
              <a:endParaRPr lang="en-US" altLang="zh-CN" sz="16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618650E-2CFB-6DFD-41CF-91F211D80621}"/>
              </a:ext>
            </a:extLst>
          </p:cNvPr>
          <p:cNvGrpSpPr/>
          <p:nvPr/>
        </p:nvGrpSpPr>
        <p:grpSpPr>
          <a:xfrm>
            <a:off x="6987940" y="1111565"/>
            <a:ext cx="2089830" cy="1883951"/>
            <a:chOff x="6415362" y="2228118"/>
            <a:chExt cx="2089830" cy="1883951"/>
          </a:xfrm>
        </p:grpSpPr>
        <p:cxnSp>
          <p:nvCxnSpPr>
            <p:cNvPr id="39" name="直接连接符 33">
              <a:extLst>
                <a:ext uri="{FF2B5EF4-FFF2-40B4-BE49-F238E27FC236}">
                  <a16:creationId xmlns:a16="http://schemas.microsoft.com/office/drawing/2014/main" id="{EB5E77BE-D772-226B-AA3F-348BA01CD5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43">
              <a:extLst>
                <a:ext uri="{FF2B5EF4-FFF2-40B4-BE49-F238E27FC236}">
                  <a16:creationId xmlns:a16="http://schemas.microsoft.com/office/drawing/2014/main" id="{8C4298B9-BC07-D094-BE04-D06684F4D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326" y="3773515"/>
              <a:ext cx="11015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11</a:t>
              </a: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、</a:t>
              </a:r>
              <a:r>
                <a:rPr lang="en-US" altLang="zh-CN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12</a:t>
              </a: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41" name="椭圆 50">
              <a:extLst>
                <a:ext uri="{FF2B5EF4-FFF2-40B4-BE49-F238E27FC236}">
                  <a16:creationId xmlns:a16="http://schemas.microsoft.com/office/drawing/2014/main" id="{290E7D7B-DDAD-D0AF-8543-B9E4EE2C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23C4AB7-7C7D-B6CF-BC8D-928DB6915103}"/>
                </a:ext>
              </a:extLst>
            </p:cNvPr>
            <p:cNvSpPr txBox="1"/>
            <p:nvPr/>
          </p:nvSpPr>
          <p:spPr>
            <a:xfrm>
              <a:off x="6415362" y="2228118"/>
              <a:ext cx="2089830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倾听师、咨询师平台</a:t>
              </a:r>
              <a:endParaRPr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BE2297-1D5F-A7AD-9BEE-19EDC9489626}"/>
              </a:ext>
            </a:extLst>
          </p:cNvPr>
          <p:cNvGrpSpPr/>
          <p:nvPr/>
        </p:nvGrpSpPr>
        <p:grpSpPr>
          <a:xfrm>
            <a:off x="9934971" y="1118261"/>
            <a:ext cx="2089833" cy="1877255"/>
            <a:chOff x="6509201" y="2234814"/>
            <a:chExt cx="2089833" cy="1877255"/>
          </a:xfrm>
        </p:grpSpPr>
        <p:cxnSp>
          <p:nvCxnSpPr>
            <p:cNvPr id="44" name="直接连接符 33">
              <a:extLst>
                <a:ext uri="{FF2B5EF4-FFF2-40B4-BE49-F238E27FC236}">
                  <a16:creationId xmlns:a16="http://schemas.microsoft.com/office/drawing/2014/main" id="{539275E8-7918-BA7D-911C-A3F16DCE54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4118" y="2801938"/>
              <a:ext cx="0" cy="825500"/>
            </a:xfrm>
            <a:prstGeom prst="line">
              <a:avLst/>
            </a:prstGeom>
            <a:noFill/>
            <a:ln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3">
              <a:extLst>
                <a:ext uri="{FF2B5EF4-FFF2-40B4-BE49-F238E27FC236}">
                  <a16:creationId xmlns:a16="http://schemas.microsoft.com/office/drawing/2014/main" id="{E96D4818-38F8-9CB8-FF99-5025683B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5873" y="3773515"/>
              <a:ext cx="5164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月</a:t>
              </a:r>
            </a:p>
          </p:txBody>
        </p:sp>
        <p:sp>
          <p:nvSpPr>
            <p:cNvPr id="46" name="椭圆 50">
              <a:extLst>
                <a:ext uri="{FF2B5EF4-FFF2-40B4-BE49-F238E27FC236}">
                  <a16:creationId xmlns:a16="http://schemas.microsoft.com/office/drawing/2014/main" id="{1B5AE566-AC1A-644B-A081-9E664F668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456" y="3252788"/>
              <a:ext cx="441325" cy="43973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6DE1860-5F66-D75D-297A-3122531FAB8D}"/>
                </a:ext>
              </a:extLst>
            </p:cNvPr>
            <p:cNvSpPr txBox="1"/>
            <p:nvPr/>
          </p:nvSpPr>
          <p:spPr>
            <a:xfrm>
              <a:off x="6509201" y="2234814"/>
              <a:ext cx="2089833" cy="362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菁英计划动态分组</a:t>
              </a:r>
              <a:endParaRPr lang="en-US" altLang="zh-CN" sz="1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EED7BE-E5DF-F463-2EC9-A5B28DAB388A}"/>
              </a:ext>
            </a:extLst>
          </p:cNvPr>
          <p:cNvSpPr txBox="1"/>
          <p:nvPr/>
        </p:nvSpPr>
        <p:spPr>
          <a:xfrm>
            <a:off x="1675665" y="5477999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线上化率   </a:t>
            </a:r>
            <a:r>
              <a:rPr kumimoji="1"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0 -&gt; 60%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D548B7-D15A-FF5C-6E43-E626412A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7" y="4430570"/>
            <a:ext cx="4969626" cy="23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线上化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全景图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88F13-AC27-BE33-16EC-78EBCF4C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817"/>
            <a:ext cx="12192000" cy="533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4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1V1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 线上化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渗透率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1132442-897C-8737-DC9F-4333BE23FF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025300"/>
              </p:ext>
            </p:extLst>
          </p:nvPr>
        </p:nvGraphicFramePr>
        <p:xfrm>
          <a:off x="3491915" y="13976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EE663A4-DA90-F0B2-5A06-28721B11A6FA}"/>
              </a:ext>
            </a:extLst>
          </p:cNvPr>
          <p:cNvSpPr txBox="1"/>
          <p:nvPr/>
        </p:nvSpPr>
        <p:spPr>
          <a:xfrm>
            <a:off x="330545" y="1397675"/>
            <a:ext cx="2767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endParaRPr kumimoji="1" lang="en-US" altLang="zh-CN"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线上交付课时数指在内部直播系统交付的课时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月份开始预约、课消已经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在系统进行</a:t>
            </a:r>
          </a:p>
        </p:txBody>
      </p:sp>
    </p:spTree>
    <p:extLst>
      <p:ext uri="{BB962C8B-B14F-4D97-AF65-F5344CB8AC3E}">
        <p14:creationId xmlns:p14="http://schemas.microsoft.com/office/powerpoint/2010/main" val="317774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线上化遇到的典型问题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左右箭头 1">
            <a:extLst>
              <a:ext uri="{FF2B5EF4-FFF2-40B4-BE49-F238E27FC236}">
                <a16:creationId xmlns:a16="http://schemas.microsoft.com/office/drawing/2014/main" id="{6C94FC71-6F41-76D1-81A4-6A45AA7D3D46}"/>
              </a:ext>
            </a:extLst>
          </p:cNvPr>
          <p:cNvSpPr/>
          <p:nvPr/>
        </p:nvSpPr>
        <p:spPr>
          <a:xfrm>
            <a:off x="4610822" y="2187679"/>
            <a:ext cx="2268154" cy="268064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: 圆角 16">
            <a:extLst>
              <a:ext uri="{FF2B5EF4-FFF2-40B4-BE49-F238E27FC236}">
                <a16:creationId xmlns:a16="http://schemas.microsoft.com/office/drawing/2014/main" id="{AAE6F47C-6E3F-F378-5FD4-A44FF4977E99}"/>
              </a:ext>
            </a:extLst>
          </p:cNvPr>
          <p:cNvSpPr/>
          <p:nvPr/>
        </p:nvSpPr>
        <p:spPr bwMode="auto">
          <a:xfrm>
            <a:off x="7237118" y="2114418"/>
            <a:ext cx="3855603" cy="4145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商品挂靠班课，</a:t>
            </a:r>
            <a:r>
              <a:rPr lang="en-US" altLang="zh-CN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CA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 闭环预约流程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BC2D84-C4D1-12B6-2FDF-F46AB81E3642}"/>
              </a:ext>
            </a:extLst>
          </p:cNvPr>
          <p:cNvSpPr txBox="1"/>
          <p:nvPr/>
        </p:nvSpPr>
        <p:spPr>
          <a:xfrm>
            <a:off x="739340" y="2121654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“不支持新增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1V1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商品类型？”</a:t>
            </a:r>
          </a:p>
        </p:txBody>
      </p:sp>
      <p:sp>
        <p:nvSpPr>
          <p:cNvPr id="8" name="左右箭头 7">
            <a:extLst>
              <a:ext uri="{FF2B5EF4-FFF2-40B4-BE49-F238E27FC236}">
                <a16:creationId xmlns:a16="http://schemas.microsoft.com/office/drawing/2014/main" id="{43975EE2-7E14-7161-D3FA-D697D7BFBE38}"/>
              </a:ext>
            </a:extLst>
          </p:cNvPr>
          <p:cNvSpPr/>
          <p:nvPr/>
        </p:nvSpPr>
        <p:spPr>
          <a:xfrm>
            <a:off x="4610822" y="5194420"/>
            <a:ext cx="2268154" cy="268064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: 圆角 16">
            <a:extLst>
              <a:ext uri="{FF2B5EF4-FFF2-40B4-BE49-F238E27FC236}">
                <a16:creationId xmlns:a16="http://schemas.microsoft.com/office/drawing/2014/main" id="{622A03BD-4D60-FF87-58FF-F93CD0FCB8EC}"/>
              </a:ext>
            </a:extLst>
          </p:cNvPr>
          <p:cNvSpPr/>
          <p:nvPr/>
        </p:nvSpPr>
        <p:spPr bwMode="auto">
          <a:xfrm>
            <a:off x="7237118" y="5121159"/>
            <a:ext cx="3855603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倾听商品对接，闭环履约子系统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16B627-5371-08E9-F7A9-8D2F7CE7E754}"/>
              </a:ext>
            </a:extLst>
          </p:cNvPr>
          <p:cNvSpPr txBox="1"/>
          <p:nvPr/>
        </p:nvSpPr>
        <p:spPr>
          <a:xfrm>
            <a:off x="1916202" y="5141876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“电商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成熟！”</a:t>
            </a:r>
          </a:p>
        </p:txBody>
      </p:sp>
      <p:sp>
        <p:nvSpPr>
          <p:cNvPr id="11" name="左右箭头 10">
            <a:extLst>
              <a:ext uri="{FF2B5EF4-FFF2-40B4-BE49-F238E27FC236}">
                <a16:creationId xmlns:a16="http://schemas.microsoft.com/office/drawing/2014/main" id="{B4D550F8-2CC6-50F5-CB8A-315C2543985A}"/>
              </a:ext>
            </a:extLst>
          </p:cNvPr>
          <p:cNvSpPr/>
          <p:nvPr/>
        </p:nvSpPr>
        <p:spPr>
          <a:xfrm>
            <a:off x="4610822" y="3144849"/>
            <a:ext cx="2268154" cy="268064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: 圆角 16">
            <a:extLst>
              <a:ext uri="{FF2B5EF4-FFF2-40B4-BE49-F238E27FC236}">
                <a16:creationId xmlns:a16="http://schemas.microsoft.com/office/drawing/2014/main" id="{CE141BF8-5020-BEFA-62EE-631E29145E43}"/>
              </a:ext>
            </a:extLst>
          </p:cNvPr>
          <p:cNvSpPr/>
          <p:nvPr/>
        </p:nvSpPr>
        <p:spPr bwMode="auto">
          <a:xfrm>
            <a:off x="7237118" y="3071588"/>
            <a:ext cx="3855603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CA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 对接支付、订单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BACAE9-4529-8BDF-C61E-A026F6AEF7AC}"/>
              </a:ext>
            </a:extLst>
          </p:cNvPr>
          <p:cNvSpPr txBox="1"/>
          <p:nvPr/>
        </p:nvSpPr>
        <p:spPr>
          <a:xfrm>
            <a:off x="684630" y="3086061"/>
            <a:ext cx="3842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“测评商品不支持独立售卖？”</a:t>
            </a:r>
          </a:p>
        </p:txBody>
      </p:sp>
      <p:sp>
        <p:nvSpPr>
          <p:cNvPr id="14" name="左右箭头 13">
            <a:extLst>
              <a:ext uri="{FF2B5EF4-FFF2-40B4-BE49-F238E27FC236}">
                <a16:creationId xmlns:a16="http://schemas.microsoft.com/office/drawing/2014/main" id="{AE8BE188-0479-0D09-96A2-F51C749BC7C6}"/>
              </a:ext>
            </a:extLst>
          </p:cNvPr>
          <p:cNvSpPr/>
          <p:nvPr/>
        </p:nvSpPr>
        <p:spPr>
          <a:xfrm>
            <a:off x="4610822" y="4147009"/>
            <a:ext cx="2268154" cy="26806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: 圆角 16">
            <a:extLst>
              <a:ext uri="{FF2B5EF4-FFF2-40B4-BE49-F238E27FC236}">
                <a16:creationId xmlns:a16="http://schemas.microsoft.com/office/drawing/2014/main" id="{BC73D2E0-727D-6EB6-391A-73BD51523C81}"/>
              </a:ext>
            </a:extLst>
          </p:cNvPr>
          <p:cNvSpPr/>
          <p:nvPr/>
        </p:nvSpPr>
        <p:spPr bwMode="auto">
          <a:xfrm>
            <a:off x="7237118" y="4073748"/>
            <a:ext cx="3855603" cy="4145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基于 </a:t>
            </a:r>
            <a:r>
              <a:rPr lang="en-US" altLang="zh-CN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TRTC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sym typeface="+mn-lt"/>
              </a:rPr>
              <a:t> 扩展实现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C56DC1-F06B-6EDF-A84F-87915B398FE4}"/>
              </a:ext>
            </a:extLst>
          </p:cNvPr>
          <p:cNvSpPr txBox="1"/>
          <p:nvPr/>
        </p:nvSpPr>
        <p:spPr>
          <a:xfrm>
            <a:off x="941111" y="4096373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“倾听通话服务差异化大？”</a:t>
            </a:r>
          </a:p>
        </p:txBody>
      </p:sp>
    </p:spTree>
    <p:extLst>
      <p:ext uri="{BB962C8B-B14F-4D97-AF65-F5344CB8AC3E}">
        <p14:creationId xmlns:p14="http://schemas.microsoft.com/office/powerpoint/2010/main" val="141110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线上化面临的挑战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矩形: 圆角 16">
            <a:extLst>
              <a:ext uri="{FF2B5EF4-FFF2-40B4-BE49-F238E27FC236}">
                <a16:creationId xmlns:a16="http://schemas.microsoft.com/office/drawing/2014/main" id="{3C44AC3C-E282-51D0-5D1B-B53D6992E7E6}"/>
              </a:ext>
            </a:extLst>
          </p:cNvPr>
          <p:cNvSpPr/>
          <p:nvPr/>
        </p:nvSpPr>
        <p:spPr bwMode="auto">
          <a:xfrm>
            <a:off x="2878297" y="1454046"/>
            <a:ext cx="7045192" cy="143434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结合现有能力，拼凑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12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非标准形态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业务下的业务板块蓝图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5" name="矩形: 圆角 16">
            <a:extLst>
              <a:ext uri="{FF2B5EF4-FFF2-40B4-BE49-F238E27FC236}">
                <a16:creationId xmlns:a16="http://schemas.microsoft.com/office/drawing/2014/main" id="{421B29EA-1229-98E7-B38A-4EF8644A51E4}"/>
              </a:ext>
            </a:extLst>
          </p:cNvPr>
          <p:cNvSpPr/>
          <p:nvPr/>
        </p:nvSpPr>
        <p:spPr bwMode="auto">
          <a:xfrm>
            <a:off x="2878297" y="3178307"/>
            <a:ext cx="7045192" cy="14343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3200" b="1" dirty="0">
                <a:solidFill>
                  <a:srgbClr val="FF312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全链路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视角下的协作沟通、技术决策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" name="矩形: 圆角 16">
            <a:extLst>
              <a:ext uri="{FF2B5EF4-FFF2-40B4-BE49-F238E27FC236}">
                <a16:creationId xmlns:a16="http://schemas.microsoft.com/office/drawing/2014/main" id="{AEADCE27-B7E0-E794-1F9B-DDCEF52127AC}"/>
              </a:ext>
            </a:extLst>
          </p:cNvPr>
          <p:cNvSpPr/>
          <p:nvPr/>
        </p:nvSpPr>
        <p:spPr bwMode="auto">
          <a:xfrm>
            <a:off x="2878297" y="4902568"/>
            <a:ext cx="7045192" cy="143434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虽是垂类，但也尽可能地考虑</a:t>
            </a:r>
            <a:r>
              <a:rPr kumimoji="1" lang="zh-CN" altLang="en-US" sz="3200" b="1" dirty="0">
                <a:solidFill>
                  <a:srgbClr val="FF312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</a:t>
            </a:r>
          </a:p>
        </p:txBody>
      </p:sp>
    </p:spTree>
    <p:extLst>
      <p:ext uri="{BB962C8B-B14F-4D97-AF65-F5344CB8AC3E}">
        <p14:creationId xmlns:p14="http://schemas.microsoft.com/office/powerpoint/2010/main" val="223915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测评体系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适配多元化业务场景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42E9A5-AF5B-FEC3-73BC-1489E726A3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241897"/>
            <a:ext cx="12191998" cy="307684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D16718C-E433-60C6-7CAB-CD171EA90263}"/>
              </a:ext>
            </a:extLst>
          </p:cNvPr>
          <p:cNvGrpSpPr/>
          <p:nvPr/>
        </p:nvGrpSpPr>
        <p:grpSpPr>
          <a:xfrm>
            <a:off x="1839349" y="4713991"/>
            <a:ext cx="1338779" cy="1538827"/>
            <a:chOff x="3762067" y="497845"/>
            <a:chExt cx="1338779" cy="1538827"/>
          </a:xfrm>
          <a:solidFill>
            <a:srgbClr val="FFC000"/>
          </a:solidFill>
        </p:grpSpPr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65123B83-A6AB-5908-9DA1-5F8DDB7228E9}"/>
                </a:ext>
              </a:extLst>
            </p:cNvPr>
            <p:cNvSpPr/>
            <p:nvPr/>
          </p:nvSpPr>
          <p:spPr>
            <a:xfrm rot="5400000">
              <a:off x="3662043" y="597869"/>
              <a:ext cx="1538827" cy="133877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六边形 4">
              <a:extLst>
                <a:ext uri="{FF2B5EF4-FFF2-40B4-BE49-F238E27FC236}">
                  <a16:creationId xmlns:a16="http://schemas.microsoft.com/office/drawing/2014/main" id="{38FAF530-9AAD-5587-4C6E-969E7ECCD061}"/>
                </a:ext>
              </a:extLst>
            </p:cNvPr>
            <p:cNvSpPr txBox="1"/>
            <p:nvPr/>
          </p:nvSpPr>
          <p:spPr>
            <a:xfrm>
              <a:off x="3970693" y="737647"/>
              <a:ext cx="921527" cy="10592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渠道多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34EC17-B761-00AD-257A-FBA0D5F670E1}"/>
              </a:ext>
            </a:extLst>
          </p:cNvPr>
          <p:cNvGrpSpPr/>
          <p:nvPr/>
        </p:nvGrpSpPr>
        <p:grpSpPr>
          <a:xfrm>
            <a:off x="4285753" y="4713989"/>
            <a:ext cx="1338779" cy="1538827"/>
            <a:chOff x="5645986" y="480641"/>
            <a:chExt cx="1338779" cy="1538827"/>
          </a:xfrm>
          <a:solidFill>
            <a:srgbClr val="FF6E73"/>
          </a:solidFill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75115985-DA0E-2E5B-BAF3-3A7FDAB7FAB9}"/>
                </a:ext>
              </a:extLst>
            </p:cNvPr>
            <p:cNvSpPr/>
            <p:nvPr/>
          </p:nvSpPr>
          <p:spPr>
            <a:xfrm rot="5400000">
              <a:off x="5545962" y="580665"/>
              <a:ext cx="1538827" cy="133877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063810"/>
                <a:satOff val="3133"/>
                <a:lumOff val="-5490"/>
                <a:alphaOff val="0"/>
              </a:schemeClr>
            </a:fillRef>
            <a:effectRef idx="0">
              <a:schemeClr val="accent5">
                <a:hueOff val="-2063810"/>
                <a:satOff val="3133"/>
                <a:lumOff val="-54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六边形 6">
              <a:extLst>
                <a:ext uri="{FF2B5EF4-FFF2-40B4-BE49-F238E27FC236}">
                  <a16:creationId xmlns:a16="http://schemas.microsoft.com/office/drawing/2014/main" id="{A8FA4F09-6575-D15C-301A-F1868F76783E}"/>
                </a:ext>
              </a:extLst>
            </p:cNvPr>
            <p:cNvSpPr txBox="1"/>
            <p:nvPr/>
          </p:nvSpPr>
          <p:spPr>
            <a:xfrm>
              <a:off x="5854612" y="720443"/>
              <a:ext cx="921527" cy="10592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dirty="0"/>
                <a:t>差异化大</a:t>
              </a:r>
              <a:endParaRPr lang="zh-CN" altLang="en-US" sz="2000" kern="12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ECF1A9-62AC-B392-95C4-D020B3DA589B}"/>
              </a:ext>
            </a:extLst>
          </p:cNvPr>
          <p:cNvGrpSpPr/>
          <p:nvPr/>
        </p:nvGrpSpPr>
        <p:grpSpPr>
          <a:xfrm>
            <a:off x="6731818" y="4713989"/>
            <a:ext cx="1338779" cy="1538827"/>
            <a:chOff x="7441088" y="480641"/>
            <a:chExt cx="1338779" cy="1538827"/>
          </a:xfrm>
          <a:solidFill>
            <a:srgbClr val="00B050"/>
          </a:solidFill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6F7ED04A-EC8F-098D-622A-7A45B35699E5}"/>
                </a:ext>
              </a:extLst>
            </p:cNvPr>
            <p:cNvSpPr/>
            <p:nvPr/>
          </p:nvSpPr>
          <p:spPr>
            <a:xfrm rot="5400000">
              <a:off x="7341064" y="580665"/>
              <a:ext cx="1538827" cy="133877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127620"/>
                <a:satOff val="6267"/>
                <a:lumOff val="-10980"/>
                <a:alphaOff val="0"/>
              </a:schemeClr>
            </a:fillRef>
            <a:effectRef idx="0">
              <a:schemeClr val="accent5">
                <a:hueOff val="-4127620"/>
                <a:satOff val="6267"/>
                <a:lumOff val="-1098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六边形 8">
              <a:extLst>
                <a:ext uri="{FF2B5EF4-FFF2-40B4-BE49-F238E27FC236}">
                  <a16:creationId xmlns:a16="http://schemas.microsoft.com/office/drawing/2014/main" id="{F02FA8EC-190F-F971-5BD5-3431322F08C3}"/>
                </a:ext>
              </a:extLst>
            </p:cNvPr>
            <p:cNvSpPr txBox="1"/>
            <p:nvPr/>
          </p:nvSpPr>
          <p:spPr>
            <a:xfrm>
              <a:off x="7649714" y="720443"/>
              <a:ext cx="921527" cy="10592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链路长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8CECF5-75B1-C177-B583-BFF910EC49B0}"/>
              </a:ext>
            </a:extLst>
          </p:cNvPr>
          <p:cNvGrpSpPr/>
          <p:nvPr/>
        </p:nvGrpSpPr>
        <p:grpSpPr>
          <a:xfrm>
            <a:off x="9177883" y="4713989"/>
            <a:ext cx="1338779" cy="1538827"/>
            <a:chOff x="12825349" y="409439"/>
            <a:chExt cx="1338779" cy="1538827"/>
          </a:xfrm>
          <a:solidFill>
            <a:schemeClr val="accent2"/>
          </a:solidFill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5AB72A68-87D4-EF5D-D4FE-F79FD9ED3677}"/>
                </a:ext>
              </a:extLst>
            </p:cNvPr>
            <p:cNvSpPr/>
            <p:nvPr/>
          </p:nvSpPr>
          <p:spPr>
            <a:xfrm rot="5400000">
              <a:off x="12725325" y="509463"/>
              <a:ext cx="1538827" cy="1338779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0319050"/>
                <a:satOff val="15666"/>
                <a:lumOff val="-2745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边形 12">
              <a:extLst>
                <a:ext uri="{FF2B5EF4-FFF2-40B4-BE49-F238E27FC236}">
                  <a16:creationId xmlns:a16="http://schemas.microsoft.com/office/drawing/2014/main" id="{93254F12-2235-5596-CBDE-D200688CFA8E}"/>
                </a:ext>
              </a:extLst>
            </p:cNvPr>
            <p:cNvSpPr txBox="1"/>
            <p:nvPr/>
          </p:nvSpPr>
          <p:spPr>
            <a:xfrm>
              <a:off x="13033975" y="649241"/>
              <a:ext cx="921527" cy="10592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快速</a:t>
              </a:r>
              <a:endParaRPr lang="en-US" altLang="zh-CN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93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心理咨询平台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完成全链路闭环交付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MH_Other_1">
            <a:extLst>
              <a:ext uri="{FF2B5EF4-FFF2-40B4-BE49-F238E27FC236}">
                <a16:creationId xmlns:a16="http://schemas.microsoft.com/office/drawing/2014/main" id="{99617B8F-1B37-2AEB-4DB5-458E15661140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3432518" y="3395662"/>
            <a:ext cx="18711" cy="954087"/>
          </a:xfrm>
          <a:prstGeom prst="line">
            <a:avLst/>
          </a:prstGeom>
          <a:noFill/>
          <a:ln w="190500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id="{02DECC0D-2680-CCF6-DC56-AA0EB2519ECC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088519" y="3395662"/>
            <a:ext cx="18711" cy="967107"/>
          </a:xfrm>
          <a:prstGeom prst="line">
            <a:avLst/>
          </a:prstGeom>
          <a:noFill/>
          <a:ln w="190500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MH_Other_3">
            <a:extLst>
              <a:ext uri="{FF2B5EF4-FFF2-40B4-BE49-F238E27FC236}">
                <a16:creationId xmlns:a16="http://schemas.microsoft.com/office/drawing/2014/main" id="{ADCEE67C-64E0-24F6-9E8D-0A7F074FC38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836357" y="3395663"/>
            <a:ext cx="1016000" cy="1296988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35037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MH_Other_4">
            <a:extLst>
              <a:ext uri="{FF2B5EF4-FFF2-40B4-BE49-F238E27FC236}">
                <a16:creationId xmlns:a16="http://schemas.microsoft.com/office/drawing/2014/main" id="{FE580627-0D54-1EC1-9C2E-5A17B9C06D84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704855" y="3395663"/>
            <a:ext cx="1017588" cy="1296988"/>
          </a:xfrm>
          <a:custGeom>
            <a:avLst/>
            <a:gdLst>
              <a:gd name="T0" fmla="*/ 0 w 635"/>
              <a:gd name="T1" fmla="*/ 0 h 953"/>
              <a:gd name="T2" fmla="*/ 0 w 635"/>
              <a:gd name="T3" fmla="*/ 1763712 h 953"/>
              <a:gd name="T4" fmla="*/ 900113 w 635"/>
              <a:gd name="T5" fmla="*/ 1763712 h 9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953">
                <a:moveTo>
                  <a:pt x="0" y="0"/>
                </a:moveTo>
                <a:lnTo>
                  <a:pt x="0" y="953"/>
                </a:lnTo>
                <a:lnTo>
                  <a:pt x="635" y="953"/>
                </a:lnTo>
              </a:path>
            </a:pathLst>
          </a:custGeom>
          <a:noFill/>
          <a:ln w="190500" cap="flat" cmpd="sng">
            <a:solidFill>
              <a:srgbClr val="F2F2F2"/>
            </a:solidFill>
            <a:rou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atinLnBrk="1">
              <a:defRPr/>
            </a:pPr>
            <a:endParaRPr lang="zh-CN" altLang="en-US" sz="16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MH_Other_5">
            <a:extLst>
              <a:ext uri="{FF2B5EF4-FFF2-40B4-BE49-F238E27FC236}">
                <a16:creationId xmlns:a16="http://schemas.microsoft.com/office/drawing/2014/main" id="{607FBDD5-EBCF-089F-19E6-0CDE2028D78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4" y="2206625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" name="MH_Other_7">
            <a:extLst>
              <a:ext uri="{FF2B5EF4-FFF2-40B4-BE49-F238E27FC236}">
                <a16:creationId xmlns:a16="http://schemas.microsoft.com/office/drawing/2014/main" id="{2E9EADB1-6CCC-08D6-B6C9-D1A9AE61E1AB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41629" y="2206625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MH_SubTitle_1">
            <a:extLst>
              <a:ext uri="{FF2B5EF4-FFF2-40B4-BE49-F238E27FC236}">
                <a16:creationId xmlns:a16="http://schemas.microsoft.com/office/drawing/2014/main" id="{E46C255E-40C8-F668-4E73-29EC088267E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4946" y="2263776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师资入驻</a:t>
            </a:r>
          </a:p>
        </p:txBody>
      </p:sp>
      <p:sp>
        <p:nvSpPr>
          <p:cNvPr id="9" name="MH_SubTitle_3">
            <a:extLst>
              <a:ext uri="{FF2B5EF4-FFF2-40B4-BE49-F238E27FC236}">
                <a16:creationId xmlns:a16="http://schemas.microsoft.com/office/drawing/2014/main" id="{0D285D86-1A77-AF61-E09D-731D7085D07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84493" y="2263776"/>
            <a:ext cx="1101725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履约服务</a:t>
            </a:r>
          </a:p>
        </p:txBody>
      </p:sp>
      <p:sp>
        <p:nvSpPr>
          <p:cNvPr id="10" name="MH_Other_9">
            <a:extLst>
              <a:ext uri="{FF2B5EF4-FFF2-40B4-BE49-F238E27FC236}">
                <a16:creationId xmlns:a16="http://schemas.microsoft.com/office/drawing/2014/main" id="{F4F4A0F3-54B0-99CE-7331-3BE39F0E43A3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700217" y="5330826"/>
            <a:ext cx="2159000" cy="576263"/>
          </a:xfrm>
          <a:prstGeom prst="ellipse">
            <a:avLst/>
          </a:prstGeom>
          <a:gradFill rotWithShape="1">
            <a:gsLst>
              <a:gs pos="0">
                <a:sysClr val="window" lastClr="FFFFFF">
                  <a:lumMod val="50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bg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bg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bg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ko-KR" altLang="ko-KR" sz="1800" kern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Title_1">
            <a:extLst>
              <a:ext uri="{FF2B5EF4-FFF2-40B4-BE49-F238E27FC236}">
                <a16:creationId xmlns:a16="http://schemas.microsoft.com/office/drawing/2014/main" id="{E67B85E2-F034-DFC8-0C58-373BD0776DC7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16131" y="4108450"/>
            <a:ext cx="1527175" cy="1525587"/>
          </a:xfrm>
          <a:prstGeom prst="ellipse">
            <a:avLst/>
          </a:prstGeom>
          <a:solidFill>
            <a:schemeClr val="accent2">
              <a:alpha val="97000"/>
            </a:schemeClr>
          </a:solidFill>
          <a:ln w="38100">
            <a:noFill/>
          </a:ln>
          <a:effectLst/>
        </p:spPr>
        <p:txBody>
          <a:bodyPr lIns="0" tIns="0" rIns="0" bIns="0" anchor="ctr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algn="ctr" eaLnBrk="1" latin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心理咨询</a:t>
            </a:r>
            <a:endParaRPr lang="en-US" altLang="zh-CN" sz="1600" dirty="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  <a:p>
            <a:pPr algn="ctr" eaLnBrk="1" latinLnBrk="1" hangingPunct="1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平台</a:t>
            </a:r>
          </a:p>
        </p:txBody>
      </p:sp>
      <p:sp>
        <p:nvSpPr>
          <p:cNvPr id="12" name="MH_Other_5">
            <a:extLst>
              <a:ext uri="{FF2B5EF4-FFF2-40B4-BE49-F238E27FC236}">
                <a16:creationId xmlns:a16="http://schemas.microsoft.com/office/drawing/2014/main" id="{B917FB20-3539-EB16-F266-BB660CF2F5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462564" y="2193605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3" name="MH_SubTitle_1">
            <a:extLst>
              <a:ext uri="{FF2B5EF4-FFF2-40B4-BE49-F238E27FC236}">
                <a16:creationId xmlns:a16="http://schemas.microsoft.com/office/drawing/2014/main" id="{F7E52D64-A5F3-635E-1FFE-FE5DC861754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03206" y="2250756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倾听商品</a:t>
            </a:r>
          </a:p>
        </p:txBody>
      </p:sp>
      <p:sp>
        <p:nvSpPr>
          <p:cNvPr id="14" name="MH_Other_5">
            <a:extLst>
              <a:ext uri="{FF2B5EF4-FFF2-40B4-BE49-F238E27FC236}">
                <a16:creationId xmlns:a16="http://schemas.microsoft.com/office/drawing/2014/main" id="{3044DACD-C272-17CB-2A88-CF18EDF17355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203111" y="2193605"/>
            <a:ext cx="1187451" cy="1187451"/>
          </a:xfrm>
          <a:prstGeom prst="roundRect">
            <a:avLst>
              <a:gd name="adj" fmla="val 1176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None/>
              <a:defRPr/>
            </a:pPr>
            <a:endParaRPr lang="zh-CN" altLang="en-US" sz="1600" b="1">
              <a:solidFill>
                <a:srgbClr val="0000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5" name="MH_SubTitle_1">
            <a:extLst>
              <a:ext uri="{FF2B5EF4-FFF2-40B4-BE49-F238E27FC236}">
                <a16:creationId xmlns:a16="http://schemas.microsoft.com/office/drawing/2014/main" id="{6949BC34-9801-0EAC-518C-91FE0DC8FBAA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43753" y="2250756"/>
            <a:ext cx="1103313" cy="695325"/>
          </a:xfrm>
          <a:prstGeom prst="roundRect">
            <a:avLst>
              <a:gd name="adj" fmla="val 15806"/>
            </a:avLst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薪酬结算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6ED1AB1-28E2-0391-BD69-BC0314C0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51" y="928686"/>
            <a:ext cx="6304848" cy="55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2651" y="2036116"/>
            <a:ext cx="6538595" cy="1920557"/>
            <a:chOff x="2707972" y="-1016956"/>
            <a:chExt cx="8718126" cy="2560745"/>
          </a:xfrm>
        </p:grpSpPr>
        <p:sp>
          <p:nvSpPr>
            <p:cNvPr id="3" name="微软雅黑BOLD  130点"/>
            <p:cNvSpPr txBox="1"/>
            <p:nvPr/>
          </p:nvSpPr>
          <p:spPr>
            <a:xfrm>
              <a:off x="5487578" y="-1016956"/>
              <a:ext cx="3489960" cy="161882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pPr algn="ctr"/>
              <a:r>
                <a:rPr lang="en-US" sz="7200" dirty="0">
                  <a:solidFill>
                    <a:srgbClr val="22272D"/>
                  </a:solidFill>
                  <a:latin typeface="Arial Black" panose="020B0A04020102020204" pitchFamily="34" charset="0"/>
                  <a:ea typeface="微软雅黑" charset="-122"/>
                  <a:cs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707972" y="601448"/>
              <a:ext cx="8718126" cy="94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自我介绍</a:t>
              </a:r>
              <a:endPara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形 34" descr="Internet">
            <a:extLst>
              <a:ext uri="{FF2B5EF4-FFF2-40B4-BE49-F238E27FC236}">
                <a16:creationId xmlns:a16="http://schemas.microsoft.com/office/drawing/2014/main" id="{B6C09499-80B6-BD37-EDD9-9CD5F5E7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27778" y="2556808"/>
            <a:ext cx="343816" cy="343816"/>
          </a:xfrm>
          <a:prstGeom prst="rect">
            <a:avLst/>
          </a:prstGeom>
        </p:spPr>
      </p:pic>
      <p:pic>
        <p:nvPicPr>
          <p:cNvPr id="36" name="图形 35" descr="维恩图">
            <a:extLst>
              <a:ext uri="{FF2B5EF4-FFF2-40B4-BE49-F238E27FC236}">
                <a16:creationId xmlns:a16="http://schemas.microsoft.com/office/drawing/2014/main" id="{238C082E-789A-0B48-DD08-7398E31C5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7913" y="4597583"/>
            <a:ext cx="343816" cy="343816"/>
          </a:xfrm>
          <a:prstGeom prst="rect">
            <a:avLst/>
          </a:prstGeom>
        </p:spPr>
      </p:pic>
      <p:pic>
        <p:nvPicPr>
          <p:cNvPr id="38" name="图形 37" descr="条形图演示文稿">
            <a:extLst>
              <a:ext uri="{FF2B5EF4-FFF2-40B4-BE49-F238E27FC236}">
                <a16:creationId xmlns:a16="http://schemas.microsoft.com/office/drawing/2014/main" id="{5A2D3FD0-0261-5FBD-C63C-221DC4991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2060" y="2562031"/>
            <a:ext cx="368378" cy="3683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A996D5-11AB-517D-7BA9-5D37D32488CA}"/>
              </a:ext>
            </a:extLst>
          </p:cNvPr>
          <p:cNvSpPr txBox="1"/>
          <p:nvPr/>
        </p:nvSpPr>
        <p:spPr>
          <a:xfrm>
            <a:off x="640289" y="36022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菁英计划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扩展班课、直播能力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2" name="图形 11" descr="无填充的悲伤表情">
            <a:extLst>
              <a:ext uri="{FF2B5EF4-FFF2-40B4-BE49-F238E27FC236}">
                <a16:creationId xmlns:a16="http://schemas.microsoft.com/office/drawing/2014/main" id="{E9706769-B146-F2A1-6D3D-5DB32A2375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6844" y="3582273"/>
            <a:ext cx="310577" cy="310577"/>
          </a:xfrm>
          <a:prstGeom prst="rect">
            <a:avLst/>
          </a:prstGeom>
        </p:spPr>
      </p:pic>
      <p:pic>
        <p:nvPicPr>
          <p:cNvPr id="13" name="图形 12" descr="无填充的悲伤表情">
            <a:extLst>
              <a:ext uri="{FF2B5EF4-FFF2-40B4-BE49-F238E27FC236}">
                <a16:creationId xmlns:a16="http://schemas.microsoft.com/office/drawing/2014/main" id="{4D384121-FF4D-7218-F865-F1748D90C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6119" y="4568396"/>
            <a:ext cx="344688" cy="344688"/>
          </a:xfrm>
          <a:prstGeom prst="rect">
            <a:avLst/>
          </a:prstGeom>
        </p:spPr>
      </p:pic>
      <p:pic>
        <p:nvPicPr>
          <p:cNvPr id="14" name="图形 13" descr="无填充的悲伤表情">
            <a:extLst>
              <a:ext uri="{FF2B5EF4-FFF2-40B4-BE49-F238E27FC236}">
                <a16:creationId xmlns:a16="http://schemas.microsoft.com/office/drawing/2014/main" id="{41D42734-022E-6002-1E82-9E030C9DF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4395" y="3565710"/>
            <a:ext cx="349033" cy="34903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EC749C7-74CA-867A-7C1E-70E6F75B2E82}"/>
              </a:ext>
            </a:extLst>
          </p:cNvPr>
          <p:cNvSpPr/>
          <p:nvPr/>
        </p:nvSpPr>
        <p:spPr>
          <a:xfrm>
            <a:off x="3179641" y="5276022"/>
            <a:ext cx="2136543" cy="500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新增预约课节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49A734F-B3B4-3368-8D52-D83B18465BD2}"/>
              </a:ext>
            </a:extLst>
          </p:cNvPr>
          <p:cNvSpPr/>
          <p:nvPr/>
        </p:nvSpPr>
        <p:spPr>
          <a:xfrm>
            <a:off x="6456249" y="2650109"/>
            <a:ext cx="1885030" cy="6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iLive</a:t>
            </a:r>
            <a:r>
              <a:rPr lang="zh-CN" altLang="en-US" sz="1600" dirty="0"/>
              <a:t> 获取身份角色、</a:t>
            </a:r>
            <a:endParaRPr lang="en-US" altLang="zh-CN" sz="1600" dirty="0"/>
          </a:p>
          <a:p>
            <a:pPr algn="ctr"/>
            <a:r>
              <a:rPr lang="zh-CN" altLang="en-US" sz="1600" dirty="0"/>
              <a:t>分组信息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DDA408E-3985-9C14-C1A9-4236DF85B31F}"/>
              </a:ext>
            </a:extLst>
          </p:cNvPr>
          <p:cNvSpPr/>
          <p:nvPr/>
        </p:nvSpPr>
        <p:spPr>
          <a:xfrm>
            <a:off x="3179639" y="1896458"/>
            <a:ext cx="2136543" cy="500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设置带练、联席主讲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318E7D3-8481-7FC9-5E16-82AB64EE3EB4}"/>
              </a:ext>
            </a:extLst>
          </p:cNvPr>
          <p:cNvSpPr/>
          <p:nvPr/>
        </p:nvSpPr>
        <p:spPr>
          <a:xfrm>
            <a:off x="3179640" y="3582846"/>
            <a:ext cx="2136543" cy="500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设置固定分组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727AABC-4BC0-049F-006F-41194F054F4D}"/>
              </a:ext>
            </a:extLst>
          </p:cNvPr>
          <p:cNvSpPr/>
          <p:nvPr/>
        </p:nvSpPr>
        <p:spPr>
          <a:xfrm>
            <a:off x="9797304" y="1894486"/>
            <a:ext cx="1885030" cy="500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动态创建小教室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0BAB6D5-BFBE-9EA1-C980-61CE59FD7A33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8808902" y="5536303"/>
            <a:ext cx="98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0E22D13-A3AE-4370-0DDA-882BBD9C76CD}"/>
              </a:ext>
            </a:extLst>
          </p:cNvPr>
          <p:cNvSpPr/>
          <p:nvPr/>
        </p:nvSpPr>
        <p:spPr>
          <a:xfrm>
            <a:off x="512949" y="3582846"/>
            <a:ext cx="1370078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固定分组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F8B7D04-B487-AF06-A450-45573E591566}"/>
              </a:ext>
            </a:extLst>
          </p:cNvPr>
          <p:cNvSpPr/>
          <p:nvPr/>
        </p:nvSpPr>
        <p:spPr>
          <a:xfrm>
            <a:off x="512950" y="1894486"/>
            <a:ext cx="1390777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动态分组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52F9CCF-A2AD-9676-330E-9F7761452877}"/>
              </a:ext>
            </a:extLst>
          </p:cNvPr>
          <p:cNvSpPr/>
          <p:nvPr/>
        </p:nvSpPr>
        <p:spPr>
          <a:xfrm>
            <a:off x="512949" y="5276022"/>
            <a:ext cx="1390778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三人小组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D44126D-1D27-0DFB-46AF-9E690075426D}"/>
              </a:ext>
            </a:extLst>
          </p:cNvPr>
          <p:cNvSpPr/>
          <p:nvPr/>
        </p:nvSpPr>
        <p:spPr>
          <a:xfrm>
            <a:off x="9797304" y="3582846"/>
            <a:ext cx="1885030" cy="500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根据分组信息创建小教室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858369-8BB4-8D4E-9FB8-DFB7FAC2145B}"/>
              </a:ext>
            </a:extLst>
          </p:cNvPr>
          <p:cNvSpPr/>
          <p:nvPr/>
        </p:nvSpPr>
        <p:spPr>
          <a:xfrm>
            <a:off x="9797304" y="5286137"/>
            <a:ext cx="1885030" cy="500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根据约课课节创建小教室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08F0189-9A44-D32D-676E-CD5DB2653DAD}"/>
              </a:ext>
            </a:extLst>
          </p:cNvPr>
          <p:cNvSpPr/>
          <p:nvPr/>
        </p:nvSpPr>
        <p:spPr>
          <a:xfrm>
            <a:off x="6478463" y="5286137"/>
            <a:ext cx="2330439" cy="500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学员根据课节进行预约</a:t>
            </a: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5EB5851-8A6E-E068-2D3A-27C4E184077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03727" y="2144652"/>
            <a:ext cx="1275912" cy="1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4821F43-5A50-9F8F-6A3F-37CF16D563F2}"/>
              </a:ext>
            </a:extLst>
          </p:cNvPr>
          <p:cNvCxnSpPr>
            <a:cxnSpLocks/>
          </p:cNvCxnSpPr>
          <p:nvPr/>
        </p:nvCxnSpPr>
        <p:spPr>
          <a:xfrm>
            <a:off x="1889725" y="3833012"/>
            <a:ext cx="1275912" cy="1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395AD77-6680-3303-00A3-EB0501AA549B}"/>
              </a:ext>
            </a:extLst>
          </p:cNvPr>
          <p:cNvCxnSpPr>
            <a:cxnSpLocks/>
          </p:cNvCxnSpPr>
          <p:nvPr/>
        </p:nvCxnSpPr>
        <p:spPr>
          <a:xfrm>
            <a:off x="1903727" y="5536303"/>
            <a:ext cx="1275912" cy="1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14E01EFB-A06F-E6F6-0382-C2DA87CD2679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5317717" y="5536303"/>
            <a:ext cx="1160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C80EB8FF-FCC0-B7E9-C9DD-DD512E682C8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327171" y="2981085"/>
            <a:ext cx="1129078" cy="881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46559078-0CE3-3E97-F62F-F490620B90B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327171" y="2144652"/>
            <a:ext cx="1129078" cy="836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69E5F0D6-73EC-B0F3-C74A-55F377EEFC6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8341279" y="2144652"/>
            <a:ext cx="1456025" cy="881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A1F1E7E-9809-EED9-66D0-1DE180A420F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341593" y="3016760"/>
            <a:ext cx="1455711" cy="816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01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打通了哪些平台开放能力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矩形: 圆角 3">
            <a:extLst>
              <a:ext uri="{FF2B5EF4-FFF2-40B4-BE49-F238E27FC236}">
                <a16:creationId xmlns:a16="http://schemas.microsoft.com/office/drawing/2014/main" id="{CBEA6348-30BC-B45C-7912-8144E81994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49383" y="1892127"/>
            <a:ext cx="3270025" cy="806049"/>
          </a:xfrm>
          <a:prstGeom prst="roundRect">
            <a:avLst/>
          </a:prstGeom>
          <a:solidFill>
            <a:srgbClr val="FF55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7044B433-4356-2C68-BABC-71579761C4F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24983" y="2398772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F994F492-E90E-9F3C-D31F-F01E9BC095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29168" y="2402845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FF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任意多边形: 形状 8">
            <a:extLst>
              <a:ext uri="{FF2B5EF4-FFF2-40B4-BE49-F238E27FC236}">
                <a16:creationId xmlns:a16="http://schemas.microsoft.com/office/drawing/2014/main" id="{1D5CD011-DDBA-E42D-ED83-0009B7694E1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49383" y="1892127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FB5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F8EB8301-86B8-A0F3-9BCC-9E1B134F5A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00552" y="1919114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lvl="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400" b="1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商品、权益、履约解耦</a:t>
            </a:r>
          </a:p>
        </p:txBody>
      </p:sp>
      <p:sp>
        <p:nvSpPr>
          <p:cNvPr id="7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CCFBAD54-A648-C03C-2EA3-BC65DFC3E32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34418" y="2029609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01</a:t>
            </a:r>
          </a:p>
        </p:txBody>
      </p:sp>
      <p:sp>
        <p:nvSpPr>
          <p:cNvPr id="8" name="矩形: 圆角 17">
            <a:extLst>
              <a:ext uri="{FF2B5EF4-FFF2-40B4-BE49-F238E27FC236}">
                <a16:creationId xmlns:a16="http://schemas.microsoft.com/office/drawing/2014/main" id="{0700C431-55F7-E352-5C4F-6C3E99D7F81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49383" y="2928839"/>
            <a:ext cx="3270025" cy="806049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152C5D9-BEB4-5AE8-E1D4-84274448D1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324983" y="3435484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5FBA22-9DC1-577B-8318-720A880F755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29168" y="3439558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多边形: 形状 20">
            <a:extLst>
              <a:ext uri="{FF2B5EF4-FFF2-40B4-BE49-F238E27FC236}">
                <a16:creationId xmlns:a16="http://schemas.microsoft.com/office/drawing/2014/main" id="{F45CD903-5498-603E-1AD3-D396BAE54D5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49383" y="2928839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DAEA857C-7C05-B4D6-031D-568F411374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00552" y="2955827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倾听师师资解耦班课</a:t>
            </a:r>
          </a:p>
        </p:txBody>
      </p:sp>
      <p:sp>
        <p:nvSpPr>
          <p:cNvPr id="13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6F94DCCB-892C-230D-6344-A4F03EBA4BF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34418" y="3066321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2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14" name="矩形: 圆角 25">
            <a:extLst>
              <a:ext uri="{FF2B5EF4-FFF2-40B4-BE49-F238E27FC236}">
                <a16:creationId xmlns:a16="http://schemas.microsoft.com/office/drawing/2014/main" id="{FA16FE84-89F7-931D-46AD-B48887E9B81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549383" y="3965043"/>
            <a:ext cx="3270025" cy="80604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85BDC278-CC64-B4C4-3447-74D350430D2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324983" y="4471688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rgbClr val="FF55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0D71FAA-F669-8BF6-0DFE-03A489816DC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529168" y="4475762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任意多边形: 形状 28">
            <a:extLst>
              <a:ext uri="{FF2B5EF4-FFF2-40B4-BE49-F238E27FC236}">
                <a16:creationId xmlns:a16="http://schemas.microsoft.com/office/drawing/2014/main" id="{789E7750-41D2-BAE0-6D66-75606E6F43D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549383" y="3965043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93512421-B042-59BC-498B-45EC952F6B60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5500552" y="3992030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薪酬结算线上化</a:t>
            </a:r>
          </a:p>
        </p:txBody>
      </p:sp>
      <p:sp>
        <p:nvSpPr>
          <p:cNvPr id="19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19DD41C9-AECD-09DC-2C11-A3E6AD3FA7C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634418" y="4102525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3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  <p:sp>
        <p:nvSpPr>
          <p:cNvPr id="36" name="矩形: 圆角 25">
            <a:extLst>
              <a:ext uri="{FF2B5EF4-FFF2-40B4-BE49-F238E27FC236}">
                <a16:creationId xmlns:a16="http://schemas.microsoft.com/office/drawing/2014/main" id="{1A58E915-0E0E-0D13-03C6-6FA32381EEF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549383" y="5001520"/>
            <a:ext cx="3270025" cy="80604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3701BFE7-4C90-D201-0A29-777C532FE38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324983" y="5508165"/>
            <a:ext cx="494425" cy="299404"/>
          </a:xfrm>
          <a:custGeom>
            <a:avLst/>
            <a:gdLst>
              <a:gd name="connsiteX0" fmla="*/ 486596 w 750919"/>
              <a:gd name="connsiteY0" fmla="*/ 0 h 454668"/>
              <a:gd name="connsiteX1" fmla="*/ 541106 w 750919"/>
              <a:gd name="connsiteY1" fmla="*/ 22582 h 454668"/>
              <a:gd name="connsiteX2" fmla="*/ 750919 w 750919"/>
              <a:gd name="connsiteY2" fmla="*/ 232392 h 454668"/>
              <a:gd name="connsiteX3" fmla="*/ 750916 w 750919"/>
              <a:gd name="connsiteY3" fmla="*/ 454666 h 454668"/>
              <a:gd name="connsiteX4" fmla="*/ 0 w 750919"/>
              <a:gd name="connsiteY4" fmla="*/ 454668 h 454668"/>
              <a:gd name="connsiteX5" fmla="*/ 432087 w 750919"/>
              <a:gd name="connsiteY5" fmla="*/ 22580 h 454668"/>
              <a:gd name="connsiteX6" fmla="*/ 486596 w 750919"/>
              <a:gd name="connsiteY6" fmla="*/ 0 h 45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919" h="454668">
                <a:moveTo>
                  <a:pt x="486596" y="0"/>
                </a:moveTo>
                <a:cubicBezTo>
                  <a:pt x="506324" y="1"/>
                  <a:pt x="526055" y="7528"/>
                  <a:pt x="541106" y="22582"/>
                </a:cubicBezTo>
                <a:lnTo>
                  <a:pt x="750919" y="232392"/>
                </a:lnTo>
                <a:lnTo>
                  <a:pt x="750916" y="454666"/>
                </a:lnTo>
                <a:lnTo>
                  <a:pt x="0" y="454668"/>
                </a:lnTo>
                <a:lnTo>
                  <a:pt x="432087" y="22580"/>
                </a:lnTo>
                <a:cubicBezTo>
                  <a:pt x="447140" y="7527"/>
                  <a:pt x="466869" y="2"/>
                  <a:pt x="486596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37B320CB-169A-B46E-BDD0-55866DEC42C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529168" y="5512239"/>
            <a:ext cx="290239" cy="295331"/>
          </a:xfrm>
          <a:custGeom>
            <a:avLst/>
            <a:gdLst>
              <a:gd name="connsiteX0" fmla="*/ 440961 w 440961"/>
              <a:gd name="connsiteY0" fmla="*/ 0 h 448166"/>
              <a:gd name="connsiteX1" fmla="*/ 440961 w 440961"/>
              <a:gd name="connsiteY1" fmla="*/ 448166 h 448166"/>
              <a:gd name="connsiteX2" fmla="*/ 0 w 440961"/>
              <a:gd name="connsiteY2" fmla="*/ 448165 h 448166"/>
              <a:gd name="connsiteX3" fmla="*/ 15975 w 440961"/>
              <a:gd name="connsiteY3" fmla="*/ 409603 h 448166"/>
              <a:gd name="connsiteX4" fmla="*/ 408747 w 440961"/>
              <a:gd name="connsiteY4" fmla="*/ 16829 h 448166"/>
              <a:gd name="connsiteX5" fmla="*/ 431244 w 440961"/>
              <a:gd name="connsiteY5" fmla="*/ 1890 h 44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61" h="448166">
                <a:moveTo>
                  <a:pt x="440961" y="0"/>
                </a:moveTo>
                <a:lnTo>
                  <a:pt x="440961" y="448166"/>
                </a:lnTo>
                <a:lnTo>
                  <a:pt x="0" y="448165"/>
                </a:lnTo>
                <a:lnTo>
                  <a:pt x="15975" y="409603"/>
                </a:lnTo>
                <a:lnTo>
                  <a:pt x="408747" y="16829"/>
                </a:lnTo>
                <a:cubicBezTo>
                  <a:pt x="415388" y="10190"/>
                  <a:pt x="423058" y="5210"/>
                  <a:pt x="431244" y="189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任意多边形: 形状 28">
            <a:extLst>
              <a:ext uri="{FF2B5EF4-FFF2-40B4-BE49-F238E27FC236}">
                <a16:creationId xmlns:a16="http://schemas.microsoft.com/office/drawing/2014/main" id="{F1E122B7-4BE2-3011-EDA1-1B59B7818BE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549383" y="5001520"/>
            <a:ext cx="768369" cy="806049"/>
          </a:xfrm>
          <a:custGeom>
            <a:avLst/>
            <a:gdLst>
              <a:gd name="connsiteX0" fmla="*/ 203998 w 1166811"/>
              <a:gd name="connsiteY0" fmla="*/ 0 h 1223961"/>
              <a:gd name="connsiteX1" fmla="*/ 1166811 w 1166811"/>
              <a:gd name="connsiteY1" fmla="*/ 0 h 1223961"/>
              <a:gd name="connsiteX2" fmla="*/ 1166811 w 1166811"/>
              <a:gd name="connsiteY2" fmla="*/ 1223961 h 1223961"/>
              <a:gd name="connsiteX3" fmla="*/ 203998 w 1166811"/>
              <a:gd name="connsiteY3" fmla="*/ 1223961 h 1223961"/>
              <a:gd name="connsiteX4" fmla="*/ 0 w 1166811"/>
              <a:gd name="connsiteY4" fmla="*/ 1019963 h 1223961"/>
              <a:gd name="connsiteX5" fmla="*/ 0 w 1166811"/>
              <a:gd name="connsiteY5" fmla="*/ 203998 h 1223961"/>
              <a:gd name="connsiteX6" fmla="*/ 203998 w 1166811"/>
              <a:gd name="connsiteY6" fmla="*/ 0 h 122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6811" h="1223961">
                <a:moveTo>
                  <a:pt x="203998" y="0"/>
                </a:moveTo>
                <a:lnTo>
                  <a:pt x="1166811" y="0"/>
                </a:lnTo>
                <a:lnTo>
                  <a:pt x="1166811" y="1223961"/>
                </a:lnTo>
                <a:lnTo>
                  <a:pt x="203998" y="1223961"/>
                </a:lnTo>
                <a:cubicBezTo>
                  <a:pt x="91333" y="1223961"/>
                  <a:pt x="0" y="1132628"/>
                  <a:pt x="0" y="1019963"/>
                </a:cubicBezTo>
                <a:lnTo>
                  <a:pt x="0" y="203998"/>
                </a:lnTo>
                <a:cubicBezTo>
                  <a:pt x="0" y="91333"/>
                  <a:pt x="91333" y="0"/>
                  <a:pt x="20399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7687D9FF-E8B4-624A-44A9-7120DE6BF9A7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500552" y="5028507"/>
            <a:ext cx="2049493" cy="73832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菁英计划扩展班课、直播能力</a:t>
            </a:r>
          </a:p>
        </p:txBody>
      </p:sp>
      <p:sp>
        <p:nvSpPr>
          <p:cNvPr id="41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>
            <a:extLst>
              <a:ext uri="{FF2B5EF4-FFF2-40B4-BE49-F238E27FC236}">
                <a16:creationId xmlns:a16="http://schemas.microsoft.com/office/drawing/2014/main" id="{521787ED-E6FB-42FD-993F-94EB98A3F1E2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4634418" y="5139002"/>
            <a:ext cx="654820" cy="55960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0</a:t>
            </a:r>
            <a:r>
              <a:rPr lang="en-US" altLang="zh-CN" sz="1400" b="1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ontserrat Black"/>
              </a:rPr>
              <a:t>4</a:t>
            </a:r>
            <a:endParaRPr lang="en-US" sz="1400" b="1" spc="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9564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迭代质量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0829875-D2ED-83BA-BC8D-EB5464642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893106"/>
              </p:ext>
            </p:extLst>
          </p:nvPr>
        </p:nvGraphicFramePr>
        <p:xfrm>
          <a:off x="701254" y="1079289"/>
          <a:ext cx="10789491" cy="5778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677">
                  <a:extLst>
                    <a:ext uri="{9D8B030D-6E8A-4147-A177-3AD203B41FA5}">
                      <a16:colId xmlns:a16="http://schemas.microsoft.com/office/drawing/2014/main" val="2426428377"/>
                    </a:ext>
                  </a:extLst>
                </a:gridCol>
                <a:gridCol w="2045121">
                  <a:extLst>
                    <a:ext uri="{9D8B030D-6E8A-4147-A177-3AD203B41FA5}">
                      <a16:colId xmlns:a16="http://schemas.microsoft.com/office/drawing/2014/main" val="4260626835"/>
                    </a:ext>
                  </a:extLst>
                </a:gridCol>
                <a:gridCol w="2206231">
                  <a:extLst>
                    <a:ext uri="{9D8B030D-6E8A-4147-A177-3AD203B41FA5}">
                      <a16:colId xmlns:a16="http://schemas.microsoft.com/office/drawing/2014/main" val="2980082361"/>
                    </a:ext>
                  </a:extLst>
                </a:gridCol>
                <a:gridCol w="2726288">
                  <a:extLst>
                    <a:ext uri="{9D8B030D-6E8A-4147-A177-3AD203B41FA5}">
                      <a16:colId xmlns:a16="http://schemas.microsoft.com/office/drawing/2014/main" val="314685388"/>
                    </a:ext>
                  </a:extLst>
                </a:gridCol>
                <a:gridCol w="1686174">
                  <a:extLst>
                    <a:ext uri="{9D8B030D-6E8A-4147-A177-3AD203B41FA5}">
                      <a16:colId xmlns:a16="http://schemas.microsoft.com/office/drawing/2014/main" val="2149767600"/>
                    </a:ext>
                  </a:extLst>
                </a:gridCol>
              </a:tblGrid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迭代名称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迭代评分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缺陷密度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业务验收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线上</a:t>
                      </a:r>
                      <a:r>
                        <a:rPr lang="en-US" altLang="zh-CN" dirty="0"/>
                        <a:t> bug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676831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倾听师咨询师入驻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0.49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1 </a:t>
                      </a:r>
                      <a:r>
                        <a:rPr lang="zh-CN" altLang="en-US" dirty="0">
                          <a:solidFill>
                            <a:schemeClr val="accent4"/>
                          </a:solidFill>
                        </a:rPr>
                        <a:t>文案</a:t>
                      </a:r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 bug</a:t>
                      </a:r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298827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倾听服务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91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0.35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bug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——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33595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灵活用工平台对接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0.24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 bug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566441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灵活用工银行卡信息收集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0.25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bug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542236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进校测评兑换模式一期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0.64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 bug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1 </a:t>
                      </a:r>
                      <a:r>
                        <a:rPr lang="zh-CN" altLang="en-US" dirty="0">
                          <a:solidFill>
                            <a:schemeClr val="accent4"/>
                          </a:solidFill>
                        </a:rPr>
                        <a:t>兼容性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716765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进校测评兑换模式二期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0.24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/>
                          </a:solidFill>
                        </a:rPr>
                        <a:t>1 </a:t>
                      </a:r>
                      <a:r>
                        <a:rPr lang="zh-CN" altLang="en-US" dirty="0">
                          <a:solidFill>
                            <a:schemeClr val="accent4"/>
                          </a:solidFill>
                        </a:rPr>
                        <a:t>兼容性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473099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菁英计划支持动态分组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100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0.22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</a:rPr>
                        <a:t>1 bug</a:t>
                      </a:r>
                      <a:endParaRPr lang="zh-CN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——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156648"/>
                  </a:ext>
                </a:extLst>
              </a:tr>
              <a:tr h="642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倾听师项目完善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98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0.28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bug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56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21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房子">
            <a:extLst>
              <a:ext uri="{FF2B5EF4-FFF2-40B4-BE49-F238E27FC236}">
                <a16:creationId xmlns:a16="http://schemas.microsoft.com/office/drawing/2014/main" id="{D6284058-1F6D-5B8A-178E-B824ED31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896" y="2775170"/>
            <a:ext cx="645688" cy="6456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B3C2B3-BB50-2E19-7D10-BD3C1ABA6C5D}"/>
              </a:ext>
            </a:extLst>
          </p:cNvPr>
          <p:cNvSpPr txBox="1"/>
          <p:nvPr/>
        </p:nvSpPr>
        <p:spPr>
          <a:xfrm>
            <a:off x="2575888" y="1961226"/>
            <a:ext cx="7951216" cy="2935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面对交付压力，决策了当下业务的最佳解决方案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推进了平台能力进一步开放，电商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2.0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打通最后一公里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打造迭代样板间，培养了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名优秀的迭代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深入业务一线，共筑协作信任的基石</a:t>
            </a:r>
          </a:p>
        </p:txBody>
      </p:sp>
    </p:spTree>
    <p:extLst>
      <p:ext uri="{BB962C8B-B14F-4D97-AF65-F5344CB8AC3E}">
        <p14:creationId xmlns:p14="http://schemas.microsoft.com/office/powerpoint/2010/main" val="259955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A86A3AD-96D3-7C5F-6884-B765EA96AEA9}"/>
              </a:ext>
            </a:extLst>
          </p:cNvPr>
          <p:cNvGrpSpPr/>
          <p:nvPr/>
        </p:nvGrpSpPr>
        <p:grpSpPr>
          <a:xfrm>
            <a:off x="2398379" y="2104083"/>
            <a:ext cx="2339102" cy="2649834"/>
            <a:chOff x="6051933" y="1971179"/>
            <a:chExt cx="2339102" cy="264983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62E01EF-ADFD-D153-93BF-1127151B9F9B}"/>
                </a:ext>
              </a:extLst>
            </p:cNvPr>
            <p:cNvSpPr/>
            <p:nvPr/>
          </p:nvSpPr>
          <p:spPr>
            <a:xfrm>
              <a:off x="6637936" y="1971179"/>
              <a:ext cx="1526172" cy="1526171"/>
            </a:xfrm>
            <a:prstGeom prst="ellipse">
              <a:avLst/>
            </a:prstGeom>
            <a:solidFill>
              <a:srgbClr val="00B0F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" name="矩形: 圆角 23">
              <a:extLst>
                <a:ext uri="{FF2B5EF4-FFF2-40B4-BE49-F238E27FC236}">
                  <a16:creationId xmlns:a16="http://schemas.microsoft.com/office/drawing/2014/main" id="{78142475-E26F-0769-E931-2646E0172BD9}"/>
                </a:ext>
              </a:extLst>
            </p:cNvPr>
            <p:cNvSpPr/>
            <p:nvPr/>
          </p:nvSpPr>
          <p:spPr>
            <a:xfrm>
              <a:off x="6386369" y="3094842"/>
              <a:ext cx="645688" cy="645688"/>
            </a:xfrm>
            <a:prstGeom prst="roundRect">
              <a:avLst/>
            </a:prstGeom>
            <a:solidFill>
              <a:srgbClr val="00B0F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3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6FE36B-144A-26BB-FB61-5B0D0AE02271}"/>
                </a:ext>
              </a:extLst>
            </p:cNvPr>
            <p:cNvSpPr txBox="1"/>
            <p:nvPr/>
          </p:nvSpPr>
          <p:spPr>
            <a:xfrm>
              <a:off x="6051933" y="409779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平台能力建设</a:t>
              </a:r>
            </a:p>
          </p:txBody>
        </p:sp>
      </p:grpSp>
      <p:pic>
        <p:nvPicPr>
          <p:cNvPr id="11" name="图形 10" descr="层次结构 纯色填充">
            <a:extLst>
              <a:ext uri="{FF2B5EF4-FFF2-40B4-BE49-F238E27FC236}">
                <a16:creationId xmlns:a16="http://schemas.microsoft.com/office/drawing/2014/main" id="{2E2E7D40-F046-0FAE-B42A-D99643B24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1736" y="2485840"/>
            <a:ext cx="671463" cy="6714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1874A1-7DF8-7782-3478-8FA9EB0F19D8}"/>
              </a:ext>
            </a:extLst>
          </p:cNvPr>
          <p:cNvSpPr txBox="1"/>
          <p:nvPr/>
        </p:nvSpPr>
        <p:spPr>
          <a:xfrm>
            <a:off x="5805645" y="2901144"/>
            <a:ext cx="4196983" cy="145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官网和落地页动态化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教研平台化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刷题场景整合</a:t>
            </a:r>
          </a:p>
        </p:txBody>
      </p:sp>
    </p:spTree>
    <p:extLst>
      <p:ext uri="{BB962C8B-B14F-4D97-AF65-F5344CB8AC3E}">
        <p14:creationId xmlns:p14="http://schemas.microsoft.com/office/powerpoint/2010/main" val="10497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PC</a:t>
            </a: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官网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&amp;</a:t>
            </a: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落地页建设成果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9017B-04F7-21DA-26FC-942EF39E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536" y="784438"/>
            <a:ext cx="3994978" cy="26445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516E42-D712-1286-8CBA-B625C717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" y="867371"/>
            <a:ext cx="4538624" cy="14456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72455D-29BD-4FD2-1D12-8505EA67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36" y="3246066"/>
            <a:ext cx="3892778" cy="24171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34316-0A0D-0A07-92B1-3407720C2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09" y="867370"/>
            <a:ext cx="4476303" cy="30638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17E165E-1E45-59C7-4237-B5FFE0176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254" y="3946220"/>
            <a:ext cx="3704870" cy="25455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8625344-2C16-4FFA-F0ED-6034E5EA9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7" y="2139593"/>
            <a:ext cx="4513401" cy="26218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82766C-136A-4936-3089-43C3EF331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86" y="3723242"/>
            <a:ext cx="4526768" cy="30638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55AD74-DB1D-AB46-74C5-17CC9472F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3880" y="4220901"/>
            <a:ext cx="3900023" cy="2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5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PC</a:t>
            </a: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官网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&amp;</a:t>
            </a: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落地页建设成果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F301C-ACDC-3CAB-0ED6-36F8BA4E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77" y="5375511"/>
            <a:ext cx="3291989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C1C714-2437-2D79-8B94-BEAA2050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48" y="3791335"/>
            <a:ext cx="334611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82F82F-74DD-CAE9-850C-401D0B48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875474"/>
            <a:ext cx="2552264" cy="191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622383E-2DBB-7551-449F-7367529A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037651"/>
            <a:ext cx="4016792" cy="277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840A6D13-CCD0-5B73-759F-A323F4F2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6916"/>
            <a:ext cx="3266586" cy="18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E97616AF-C661-1D1F-D3B5-7251CE8D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86" y="6141345"/>
            <a:ext cx="895027" cy="6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06A666B-1ECE-0404-20A4-55290C67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828968"/>
            <a:ext cx="2048208" cy="10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4BACC3B0-B583-E4A3-267A-D816073FD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492" y="2347582"/>
            <a:ext cx="293450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82ADCC4A-A929-880A-7B84-DC9B900D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344770"/>
            <a:ext cx="2462511" cy="14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04D9A7D4-6D23-D597-7740-2B9AD603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81" y="4020208"/>
            <a:ext cx="2245932" cy="12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6A9526EC-1CAF-DC87-A0B8-126B04B5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5051" y="5936124"/>
            <a:ext cx="163804" cy="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DDE0CD32-A8E0-09FF-0082-406F27B3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24" y="5397717"/>
            <a:ext cx="919889" cy="65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B621EFB3-6EBA-4F2D-2AD6-B7F389AE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9897"/>
            <a:ext cx="2827717" cy="20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C4899D73-4918-84BE-8029-215F763C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32" y="836712"/>
            <a:ext cx="2411500" cy="11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BE0E882-FFBE-48DD-C9FF-4502706896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046" y="5373110"/>
            <a:ext cx="1271464" cy="1440503"/>
          </a:xfrm>
          <a:prstGeom prst="rect">
            <a:avLst/>
          </a:prstGeom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1DD1D576-4525-DCA1-F23C-68C0EEDE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20" y="836712"/>
            <a:ext cx="2691212" cy="11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35F457C9-D291-5BA2-D1EF-0744E493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20" y="837302"/>
            <a:ext cx="3037575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C667D988-4B7B-E346-ABF9-EEF943DE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" y="1891731"/>
            <a:ext cx="2789794" cy="13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73AE588-04A5-5F51-420C-56CCA911C298}"/>
              </a:ext>
            </a:extLst>
          </p:cNvPr>
          <p:cNvSpPr txBox="1"/>
          <p:nvPr/>
        </p:nvSpPr>
        <p:spPr>
          <a:xfrm>
            <a:off x="321310" y="836712"/>
            <a:ext cx="1489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FF0000"/>
                </a:solidFill>
              </a:rPr>
              <a:t>60+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E273C7-B30D-443F-ECF6-DBE0866F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793" y="118390"/>
            <a:ext cx="8227841" cy="66212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879994D-C84E-9B6C-CDCB-81328264C859}"/>
              </a:ext>
            </a:extLst>
          </p:cNvPr>
          <p:cNvSpPr/>
          <p:nvPr/>
        </p:nvSpPr>
        <p:spPr>
          <a:xfrm>
            <a:off x="618366" y="2942662"/>
            <a:ext cx="720000" cy="7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19C564-CBC4-8F59-7A62-327605628DD2}"/>
              </a:ext>
            </a:extLst>
          </p:cNvPr>
          <p:cNvSpPr txBox="1"/>
          <p:nvPr/>
        </p:nvSpPr>
        <p:spPr>
          <a:xfrm>
            <a:off x="618366" y="2311176"/>
            <a:ext cx="1257717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spc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 b="1" spc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个官网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922657-C6FF-B035-8668-B39B9546B6B9}"/>
              </a:ext>
            </a:extLst>
          </p:cNvPr>
          <p:cNvSpPr/>
          <p:nvPr/>
        </p:nvSpPr>
        <p:spPr>
          <a:xfrm>
            <a:off x="618366" y="4018963"/>
            <a:ext cx="720000" cy="7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D61A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77A8FD-7AA6-A001-62E8-87F5663AD1BE}"/>
              </a:ext>
            </a:extLst>
          </p:cNvPr>
          <p:cNvSpPr txBox="1"/>
          <p:nvPr/>
        </p:nvSpPr>
        <p:spPr>
          <a:xfrm>
            <a:off x="618366" y="3387477"/>
            <a:ext cx="2025555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spc="1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20+</a:t>
            </a:r>
            <a:r>
              <a:rPr lang="zh-CN" altLang="en-US" sz="2400" b="1" spc="1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个落地页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BEAD2C-634E-DEAF-666B-44BA343B91F1}"/>
              </a:ext>
            </a:extLst>
          </p:cNvPr>
          <p:cNvSpPr/>
          <p:nvPr/>
        </p:nvSpPr>
        <p:spPr>
          <a:xfrm>
            <a:off x="618366" y="5095264"/>
            <a:ext cx="720000" cy="72000"/>
          </a:xfrm>
          <a:prstGeom prst="rect">
            <a:avLst/>
          </a:prstGeom>
          <a:solidFill>
            <a:srgbClr val="FF6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D61A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A338B8-ED59-B64A-BA1D-B7E1C49B2164}"/>
              </a:ext>
            </a:extLst>
          </p:cNvPr>
          <p:cNvSpPr txBox="1"/>
          <p:nvPr/>
        </p:nvSpPr>
        <p:spPr>
          <a:xfrm>
            <a:off x="618366" y="4463778"/>
            <a:ext cx="170495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zh-CN" sz="2400" b="1" spc="100" dirty="0">
                <a:solidFill>
                  <a:srgbClr val="FF65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60+</a:t>
            </a:r>
            <a:r>
              <a:rPr lang="zh-CN" altLang="en-US" sz="2400" b="1" spc="100" dirty="0">
                <a:solidFill>
                  <a:srgbClr val="FF65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个组件</a:t>
            </a:r>
          </a:p>
        </p:txBody>
      </p:sp>
    </p:spTree>
    <p:extLst>
      <p:ext uri="{BB962C8B-B14F-4D97-AF65-F5344CB8AC3E}">
        <p14:creationId xmlns:p14="http://schemas.microsoft.com/office/powerpoint/2010/main" val="102724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6">
            <a:extLst>
              <a:ext uri="{FF2B5EF4-FFF2-40B4-BE49-F238E27FC236}">
                <a16:creationId xmlns:a16="http://schemas.microsoft.com/office/drawing/2014/main" id="{73B09CE4-AF0D-5313-EF11-DC918C59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82" y="2532390"/>
            <a:ext cx="1464896" cy="146482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前端组件化</a:t>
            </a:r>
          </a:p>
        </p:txBody>
      </p:sp>
      <p:sp>
        <p:nvSpPr>
          <p:cNvPr id="3" name="Oval 102">
            <a:extLst>
              <a:ext uri="{FF2B5EF4-FFF2-40B4-BE49-F238E27FC236}">
                <a16:creationId xmlns:a16="http://schemas.microsoft.com/office/drawing/2014/main" id="{603A5241-940F-85D5-8652-87FA19EC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60" y="2611750"/>
            <a:ext cx="1464896" cy="146482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后台动态化</a:t>
            </a:r>
          </a:p>
        </p:txBody>
      </p:sp>
      <p:sp>
        <p:nvSpPr>
          <p:cNvPr id="5" name="Oval 108">
            <a:extLst>
              <a:ext uri="{FF2B5EF4-FFF2-40B4-BE49-F238E27FC236}">
                <a16:creationId xmlns:a16="http://schemas.microsoft.com/office/drawing/2014/main" id="{20D0BB9A-890D-685C-F1FD-21797E9B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4" y="1964471"/>
            <a:ext cx="1464784" cy="1464529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/>
        </p:spPr>
        <p:txBody>
          <a:bodyPr wrap="square" lIns="0" tIns="45719" rIns="0" bIns="45719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数据配置化</a:t>
            </a:r>
          </a:p>
        </p:txBody>
      </p:sp>
      <p:sp>
        <p:nvSpPr>
          <p:cNvPr id="6" name="AutoShape 46">
            <a:extLst>
              <a:ext uri="{FF2B5EF4-FFF2-40B4-BE49-F238E27FC236}">
                <a16:creationId xmlns:a16="http://schemas.microsoft.com/office/drawing/2014/main" id="{6A1517BF-3130-B09E-115D-55EA6D5E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356" y="3232248"/>
            <a:ext cx="914400" cy="753931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AutoShape 65">
            <a:extLst>
              <a:ext uri="{FF2B5EF4-FFF2-40B4-BE49-F238E27FC236}">
                <a16:creationId xmlns:a16="http://schemas.microsoft.com/office/drawing/2014/main" id="{55033A83-BF13-49DB-9A22-4C4CE6B68B64}"/>
              </a:ext>
            </a:extLst>
          </p:cNvPr>
          <p:cNvSpPr>
            <a:spLocks noChangeArrowheads="1"/>
          </p:cNvSpPr>
          <p:nvPr/>
        </p:nvSpPr>
        <p:spPr bwMode="auto">
          <a:xfrm rot="-2367420">
            <a:off x="1716124" y="3576760"/>
            <a:ext cx="914400" cy="753931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AutoShape 66">
            <a:extLst>
              <a:ext uri="{FF2B5EF4-FFF2-40B4-BE49-F238E27FC236}">
                <a16:creationId xmlns:a16="http://schemas.microsoft.com/office/drawing/2014/main" id="{D15D7458-C467-A912-C31A-4EE350F1D2E3}"/>
              </a:ext>
            </a:extLst>
          </p:cNvPr>
          <p:cNvSpPr>
            <a:spLocks noChangeArrowheads="1"/>
          </p:cNvSpPr>
          <p:nvPr/>
        </p:nvSpPr>
        <p:spPr bwMode="auto">
          <a:xfrm rot="2480061">
            <a:off x="4265638" y="3575170"/>
            <a:ext cx="914400" cy="753933"/>
          </a:xfrm>
          <a:prstGeom prst="upArrow">
            <a:avLst>
              <a:gd name="adj1" fmla="val 52833"/>
              <a:gd name="adj2" fmla="val 45940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</a:ln>
        </p:spPr>
        <p:txBody>
          <a:bodyPr wrap="none" lIns="91436" tIns="45719" rIns="91436" bIns="45719" anchor="ctr"/>
          <a:lstStyle/>
          <a:p>
            <a:pPr latinLnBrk="1">
              <a:defRPr/>
            </a:pPr>
            <a:endParaRPr kumimoji="1" lang="ko-KR" altLang="ko-KR" sz="2400">
              <a:latin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0A27DC-D173-1459-5FAF-63A08372B0BB}"/>
              </a:ext>
            </a:extLst>
          </p:cNvPr>
          <p:cNvSpPr txBox="1"/>
          <p:nvPr/>
        </p:nvSpPr>
        <p:spPr>
          <a:xfrm>
            <a:off x="820786" y="4608235"/>
            <a:ext cx="5327273" cy="115435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技术设计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12">
            <a:extLst>
              <a:ext uri="{FF2B5EF4-FFF2-40B4-BE49-F238E27FC236}">
                <a16:creationId xmlns:a16="http://schemas.microsoft.com/office/drawing/2014/main" id="{58174109-8B5A-1BF4-B874-FC48B9B8867F}"/>
              </a:ext>
            </a:extLst>
          </p:cNvPr>
          <p:cNvCxnSpPr/>
          <p:nvPr/>
        </p:nvCxnSpPr>
        <p:spPr>
          <a:xfrm>
            <a:off x="6769642" y="2146524"/>
            <a:ext cx="0" cy="30585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6">
            <a:extLst>
              <a:ext uri="{FF2B5EF4-FFF2-40B4-BE49-F238E27FC236}">
                <a16:creationId xmlns:a16="http://schemas.microsoft.com/office/drawing/2014/main" id="{F68737BF-B221-71EF-85F2-5C4DA48232FF}"/>
              </a:ext>
            </a:extLst>
          </p:cNvPr>
          <p:cNvSpPr/>
          <p:nvPr/>
        </p:nvSpPr>
        <p:spPr bwMode="auto">
          <a:xfrm>
            <a:off x="7773180" y="2325098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可快速搭建其他学部官网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2" name="矩形: 圆角 16">
            <a:extLst>
              <a:ext uri="{FF2B5EF4-FFF2-40B4-BE49-F238E27FC236}">
                <a16:creationId xmlns:a16="http://schemas.microsoft.com/office/drawing/2014/main" id="{CA2CD159-D76C-2E54-39F9-0E4D9E8985EA}"/>
              </a:ext>
            </a:extLst>
          </p:cNvPr>
          <p:cNvSpPr/>
          <p:nvPr/>
        </p:nvSpPr>
        <p:spPr bwMode="auto">
          <a:xfrm>
            <a:off x="7836440" y="3850664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数据对接一次开发，永久可用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3" name="矩形: 圆角 16">
            <a:extLst>
              <a:ext uri="{FF2B5EF4-FFF2-40B4-BE49-F238E27FC236}">
                <a16:creationId xmlns:a16="http://schemas.microsoft.com/office/drawing/2014/main" id="{66BF63D4-D866-0A63-1EC4-2B4C0AB840BB}"/>
              </a:ext>
            </a:extLst>
          </p:cNvPr>
          <p:cNvSpPr/>
          <p:nvPr/>
        </p:nvSpPr>
        <p:spPr bwMode="auto">
          <a:xfrm>
            <a:off x="7836440" y="3087881"/>
            <a:ext cx="3598125" cy="41458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半小时上线一个页面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4" name="矩形: 圆角 16">
            <a:extLst>
              <a:ext uri="{FF2B5EF4-FFF2-40B4-BE49-F238E27FC236}">
                <a16:creationId xmlns:a16="http://schemas.microsoft.com/office/drawing/2014/main" id="{DCC19E58-0A08-2218-81B6-6CFDDB8F9E71}"/>
              </a:ext>
            </a:extLst>
          </p:cNvPr>
          <p:cNvSpPr/>
          <p:nvPr/>
        </p:nvSpPr>
        <p:spPr bwMode="auto">
          <a:xfrm>
            <a:off x="7836440" y="4610610"/>
            <a:ext cx="3598125" cy="41458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solidFill>
              <a:srgbClr val="E46D35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数据修改、新增板块无需上线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87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50"/>
                            </p:stCondLst>
                            <p:childTnLst>
                              <p:par>
                                <p:cTn id="3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练习工具组件化三大挑战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84A6D-6929-2FA9-02F7-7602EF22E46D}"/>
              </a:ext>
            </a:extLst>
          </p:cNvPr>
          <p:cNvSpPr txBox="1"/>
          <p:nvPr/>
        </p:nvSpPr>
        <p:spPr>
          <a:xfrm>
            <a:off x="979588" y="4377648"/>
            <a:ext cx="9166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3200" b="1" dirty="0"/>
              <a:t>多场景下的复用与差异化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FFD9663-37CA-6AB5-9F4F-B2AFAF33ED89}"/>
              </a:ext>
            </a:extLst>
          </p:cNvPr>
          <p:cNvSpPr txBox="1"/>
          <p:nvPr/>
        </p:nvSpPr>
        <p:spPr>
          <a:xfrm>
            <a:off x="979588" y="1994390"/>
            <a:ext cx="10232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3200" b="1" dirty="0"/>
              <a:t>唯一一家用 </a:t>
            </a:r>
            <a:r>
              <a:rPr kumimoji="1" lang="en-US" altLang="zh-CN" sz="3200" b="1" dirty="0"/>
              <a:t>H5</a:t>
            </a:r>
            <a:r>
              <a:rPr kumimoji="1" lang="zh-CN" altLang="en-US" sz="3200" b="1" dirty="0"/>
              <a:t> 建设练习工具的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kumimoji="1" lang="zh-CN" altLang="en-US" sz="3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C979CA-4410-B210-863F-A9DDCB559CEB}"/>
              </a:ext>
            </a:extLst>
          </p:cNvPr>
          <p:cNvSpPr txBox="1"/>
          <p:nvPr/>
        </p:nvSpPr>
        <p:spPr>
          <a:xfrm>
            <a:off x="1722191" y="3186019"/>
            <a:ext cx="10884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3200" b="1" dirty="0"/>
              <a:t>面向未来的快速交付能力</a:t>
            </a:r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D31671F5-E92F-4E88-8F0E-E999BB98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250" y="5210511"/>
            <a:ext cx="2197750" cy="16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70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自我介绍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41B17-F670-5F01-488F-F99855706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63" y="1218184"/>
            <a:ext cx="10584493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姓名：聂建辉</a:t>
            </a:r>
            <a:endParaRPr lang="en-US" altLang="zh-CN" sz="1800" b="1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学历：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2016·</a:t>
            </a: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本科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·</a:t>
            </a: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哈尔滨工程大学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·</a:t>
            </a: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计算机</a:t>
            </a:r>
            <a:endParaRPr lang="en-US" altLang="zh-CN" sz="1800" b="1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部门：高途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-</a:t>
            </a: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技术部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-CAL</a:t>
            </a: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技术组</a:t>
            </a:r>
            <a:endParaRPr lang="en-US" altLang="zh-CN" sz="1800" b="1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岗位：前端开发</a:t>
            </a:r>
            <a:endParaRPr lang="en-US" altLang="zh-CN" sz="1800" b="1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入职时间：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2016.7</a:t>
            </a: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现职级：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P7</a:t>
            </a:r>
          </a:p>
          <a:p>
            <a:pPr marL="0" indent="0" fontAlgn="ctr">
              <a:buNone/>
            </a:pPr>
            <a:r>
              <a:rPr lang="zh-CN" altLang="en-US" sz="1800" b="1" dirty="0">
                <a:solidFill>
                  <a:sysClr val="windowText" lastClr="000000"/>
                </a:solidFill>
                <a:latin typeface="+mn-ea"/>
              </a:rPr>
              <a:t>申请职级：</a:t>
            </a:r>
            <a:r>
              <a:rPr lang="en-US" altLang="zh-CN" sz="1800" b="1" dirty="0">
                <a:solidFill>
                  <a:sysClr val="windowText" lastClr="000000"/>
                </a:solidFill>
                <a:latin typeface="+mn-ea"/>
              </a:rPr>
              <a:t>P8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756613-D7A6-8AA0-5759-38DE72997D3C}"/>
              </a:ext>
            </a:extLst>
          </p:cNvPr>
          <p:cNvGrpSpPr/>
          <p:nvPr/>
        </p:nvGrpSpPr>
        <p:grpSpPr>
          <a:xfrm>
            <a:off x="6096000" y="1746320"/>
            <a:ext cx="4508966" cy="1835588"/>
            <a:chOff x="-593946" y="3475551"/>
            <a:chExt cx="4508966" cy="1835588"/>
          </a:xfrm>
          <a:solidFill>
            <a:srgbClr val="00B050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F1C002A-7B9E-3E85-B094-ECA4ADF0735E}"/>
                </a:ext>
              </a:extLst>
            </p:cNvPr>
            <p:cNvGrpSpPr/>
            <p:nvPr/>
          </p:nvGrpSpPr>
          <p:grpSpPr>
            <a:xfrm>
              <a:off x="-593946" y="3475551"/>
              <a:ext cx="2314267" cy="1835588"/>
              <a:chOff x="-593946" y="3244482"/>
              <a:chExt cx="2314267" cy="1835588"/>
            </a:xfrm>
            <a:grpFill/>
          </p:grpSpPr>
          <p:sp>
            <p:nvSpPr>
              <p:cNvPr id="11" name="îSḻîḍé">
                <a:extLst>
                  <a:ext uri="{FF2B5EF4-FFF2-40B4-BE49-F238E27FC236}">
                    <a16:creationId xmlns:a16="http://schemas.microsoft.com/office/drawing/2014/main" id="{A1880E0C-8861-3B2F-BABC-9CFF11599A32}"/>
                  </a:ext>
                </a:extLst>
              </p:cNvPr>
              <p:cNvSpPr/>
              <p:nvPr/>
            </p:nvSpPr>
            <p:spPr bwMode="auto">
              <a:xfrm>
                <a:off x="-593946" y="4067949"/>
                <a:ext cx="1920052" cy="358401"/>
              </a:xfrm>
              <a:prstGeom prst="homePlate">
                <a:avLst>
                  <a:gd name="adj" fmla="val 43468"/>
                </a:avLst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CAL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前端</a:t>
                </a:r>
              </a:p>
            </p:txBody>
          </p:sp>
          <p:sp>
            <p:nvSpPr>
              <p:cNvPr id="12" name="íşlîdé">
                <a:extLst>
                  <a:ext uri="{FF2B5EF4-FFF2-40B4-BE49-F238E27FC236}">
                    <a16:creationId xmlns:a16="http://schemas.microsoft.com/office/drawing/2014/main" id="{D9071C61-492F-D4DC-89E5-64DD7FD2404D}"/>
                  </a:ext>
                </a:extLst>
              </p:cNvPr>
              <p:cNvSpPr/>
              <p:nvPr/>
            </p:nvSpPr>
            <p:spPr bwMode="auto">
              <a:xfrm>
                <a:off x="1682194" y="3244482"/>
                <a:ext cx="38127" cy="3993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lang="zh-CN" altLang="en-US" sz="100" dirty="0">
                  <a:solidFill>
                    <a:schemeClr val="dk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" name="ïśliďè">
                <a:extLst>
                  <a:ext uri="{FF2B5EF4-FFF2-40B4-BE49-F238E27FC236}">
                    <a16:creationId xmlns:a16="http://schemas.microsoft.com/office/drawing/2014/main" id="{D20DCE36-8358-348D-B869-413F148745DB}"/>
                  </a:ext>
                </a:extLst>
              </p:cNvPr>
              <p:cNvSpPr/>
              <p:nvPr/>
            </p:nvSpPr>
            <p:spPr bwMode="auto">
              <a:xfrm>
                <a:off x="1682194" y="3575746"/>
                <a:ext cx="38127" cy="3993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lang="zh-CN" altLang="en-US" sz="100" dirty="0">
                  <a:solidFill>
                    <a:schemeClr val="dk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işḷíde">
                <a:extLst>
                  <a:ext uri="{FF2B5EF4-FFF2-40B4-BE49-F238E27FC236}">
                    <a16:creationId xmlns:a16="http://schemas.microsoft.com/office/drawing/2014/main" id="{3FC85CDE-3CFA-5F9F-BAED-0796110E6B93}"/>
                  </a:ext>
                </a:extLst>
              </p:cNvPr>
              <p:cNvSpPr/>
              <p:nvPr/>
            </p:nvSpPr>
            <p:spPr bwMode="auto">
              <a:xfrm>
                <a:off x="1682194" y="3910278"/>
                <a:ext cx="38127" cy="3993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lang="zh-CN" altLang="en-US" sz="100" dirty="0">
                  <a:solidFill>
                    <a:schemeClr val="dk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išḷíḓè">
                <a:extLst>
                  <a:ext uri="{FF2B5EF4-FFF2-40B4-BE49-F238E27FC236}">
                    <a16:creationId xmlns:a16="http://schemas.microsoft.com/office/drawing/2014/main" id="{F369A27C-2D64-EF98-F8F5-3EBA9A27A30E}"/>
                  </a:ext>
                </a:extLst>
              </p:cNvPr>
              <p:cNvSpPr/>
              <p:nvPr/>
            </p:nvSpPr>
            <p:spPr bwMode="auto">
              <a:xfrm>
                <a:off x="1636587" y="5040140"/>
                <a:ext cx="38127" cy="39930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lang="zh-CN" altLang="en-US" sz="100" dirty="0">
                  <a:solidFill>
                    <a:schemeClr val="dk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5E6187-AC8B-BDAB-06EB-54F6F8304730}"/>
                </a:ext>
              </a:extLst>
            </p:cNvPr>
            <p:cNvGrpSpPr/>
            <p:nvPr/>
          </p:nvGrpSpPr>
          <p:grpSpPr>
            <a:xfrm>
              <a:off x="1636587" y="3806816"/>
              <a:ext cx="2278433" cy="1270444"/>
              <a:chOff x="2383342" y="2582665"/>
              <a:chExt cx="3040630" cy="1656527"/>
            </a:xfrm>
            <a:grpFill/>
          </p:grpSpPr>
          <p:sp>
            <p:nvSpPr>
              <p:cNvPr id="8" name="圆柱2">
                <a:extLst>
                  <a:ext uri="{FF2B5EF4-FFF2-40B4-BE49-F238E27FC236}">
                    <a16:creationId xmlns:a16="http://schemas.microsoft.com/office/drawing/2014/main" id="{01D88F50-B68D-1EE9-8B38-4DA583B71F7E}"/>
                  </a:ext>
                </a:extLst>
              </p:cNvPr>
              <p:cNvSpPr/>
              <p:nvPr/>
            </p:nvSpPr>
            <p:spPr>
              <a:xfrm>
                <a:off x="3239241" y="3667323"/>
                <a:ext cx="1442968" cy="571869"/>
              </a:xfrm>
              <a:prstGeom prst="flowChartMagneticDisk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4-2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人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圆柱3">
                <a:extLst>
                  <a:ext uri="{FF2B5EF4-FFF2-40B4-BE49-F238E27FC236}">
                    <a16:creationId xmlns:a16="http://schemas.microsoft.com/office/drawing/2014/main" id="{A9D679A8-FEB9-1A2D-3577-8A9F0B5501DC}"/>
                  </a:ext>
                </a:extLst>
              </p:cNvPr>
              <p:cNvSpPr/>
              <p:nvPr/>
            </p:nvSpPr>
            <p:spPr>
              <a:xfrm>
                <a:off x="2383342" y="2933954"/>
                <a:ext cx="3040630" cy="909640"/>
              </a:xfrm>
              <a:prstGeom prst="flowChartMagneticDisk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5-4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人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圆柱1">
                <a:extLst>
                  <a:ext uri="{FF2B5EF4-FFF2-40B4-BE49-F238E27FC236}">
                    <a16:creationId xmlns:a16="http://schemas.microsoft.com/office/drawing/2014/main" id="{B9018359-C2FC-80E6-70B4-03E73E955512}"/>
                  </a:ext>
                </a:extLst>
              </p:cNvPr>
              <p:cNvSpPr/>
              <p:nvPr/>
            </p:nvSpPr>
            <p:spPr>
              <a:xfrm>
                <a:off x="3212032" y="2582665"/>
                <a:ext cx="1449320" cy="664679"/>
              </a:xfrm>
              <a:prstGeom prst="flowChartMagneticDisk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P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6-1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人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63BE657-43E9-1A5D-260F-6E715232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" y="4299603"/>
            <a:ext cx="12111086" cy="22957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F1A1CD-A5FE-D6D8-936B-8F6ABDB1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236" y="3996205"/>
            <a:ext cx="1009334" cy="1137278"/>
          </a:xfrm>
          <a:prstGeom prst="rect">
            <a:avLst/>
          </a:prstGeom>
        </p:spPr>
      </p:pic>
      <p:sp>
        <p:nvSpPr>
          <p:cNvPr id="18" name="圆柱1">
            <a:extLst>
              <a:ext uri="{FF2B5EF4-FFF2-40B4-BE49-F238E27FC236}">
                <a16:creationId xmlns:a16="http://schemas.microsoft.com/office/drawing/2014/main" id="{33E9B70E-5B21-5945-6539-753351B9B9A1}"/>
              </a:ext>
            </a:extLst>
          </p:cNvPr>
          <p:cNvSpPr/>
          <p:nvPr/>
        </p:nvSpPr>
        <p:spPr>
          <a:xfrm>
            <a:off x="8963123" y="1766285"/>
            <a:ext cx="1086018" cy="509764"/>
          </a:xfrm>
          <a:prstGeom prst="flowChartMagneticDisk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lang="en-US" altLang="zh-CN" dirty="0">
                <a:solidFill>
                  <a:prstClr val="white"/>
                </a:solidFill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133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41E6BD65-1A7C-0E62-3C07-700FF96F28BD}"/>
              </a:ext>
            </a:extLst>
          </p:cNvPr>
          <p:cNvSpPr/>
          <p:nvPr/>
        </p:nvSpPr>
        <p:spPr bwMode="auto">
          <a:xfrm>
            <a:off x="2703124" y="2061328"/>
            <a:ext cx="2006487" cy="195346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测评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CD5448D-EC73-7C94-AEDE-4483FA838C16}"/>
              </a:ext>
            </a:extLst>
          </p:cNvPr>
          <p:cNvSpPr/>
          <p:nvPr/>
        </p:nvSpPr>
        <p:spPr bwMode="auto">
          <a:xfrm>
            <a:off x="5113951" y="2061328"/>
            <a:ext cx="1964098" cy="195346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错题本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E9B6595-C9F7-6C90-6232-AED60C784BCA}"/>
              </a:ext>
            </a:extLst>
          </p:cNvPr>
          <p:cNvSpPr/>
          <p:nvPr/>
        </p:nvSpPr>
        <p:spPr bwMode="auto">
          <a:xfrm>
            <a:off x="292298" y="2140887"/>
            <a:ext cx="2006486" cy="1873901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刷题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79FBF9D-4776-F8C8-F8B6-C6A0E99EE185}"/>
              </a:ext>
            </a:extLst>
          </p:cNvPr>
          <p:cNvSpPr/>
          <p:nvPr/>
        </p:nvSpPr>
        <p:spPr bwMode="auto">
          <a:xfrm>
            <a:off x="9850827" y="2061328"/>
            <a:ext cx="1964098" cy="1953460"/>
          </a:xfrm>
          <a:prstGeom prst="ellipse">
            <a:avLst/>
          </a:prstGeom>
          <a:solidFill>
            <a:srgbClr val="FF6E73"/>
          </a:solidFill>
          <a:ln w="12700" cap="flat" cmpd="sng" algn="ctr">
            <a:solidFill>
              <a:srgbClr val="FF657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模考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904708A-7D7D-6DC4-DB9B-65371CE59C5A}"/>
              </a:ext>
            </a:extLst>
          </p:cNvPr>
          <p:cNvSpPr/>
          <p:nvPr/>
        </p:nvSpPr>
        <p:spPr bwMode="auto">
          <a:xfrm>
            <a:off x="7482389" y="2061328"/>
            <a:ext cx="1964098" cy="195346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真题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724D78B-9A46-E470-438D-68F3D43BF8D0}"/>
              </a:ext>
            </a:extLst>
          </p:cNvPr>
          <p:cNvSpPr txBox="1"/>
          <p:nvPr/>
        </p:nvSpPr>
        <p:spPr>
          <a:xfrm>
            <a:off x="362432" y="4286251"/>
            <a:ext cx="1866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58w+ </a:t>
            </a:r>
            <a:r>
              <a:rPr kumimoji="1" lang="zh-CN" altLang="en-US" dirty="0"/>
              <a:t>人次</a:t>
            </a:r>
            <a:endParaRPr kumimoji="1" lang="en-US" altLang="zh-CN" dirty="0"/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3900w+</a:t>
            </a:r>
            <a:r>
              <a:rPr kumimoji="1" lang="en-US" altLang="zh-CN" dirty="0"/>
              <a:t> </a:t>
            </a:r>
            <a:r>
              <a:rPr kumimoji="1" lang="zh-CN" altLang="en-US" dirty="0"/>
              <a:t>题量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C8232C-FE20-DB1D-E026-55950D72AA47}"/>
              </a:ext>
            </a:extLst>
          </p:cNvPr>
          <p:cNvSpPr txBox="1"/>
          <p:nvPr/>
        </p:nvSpPr>
        <p:spPr>
          <a:xfrm>
            <a:off x="2773258" y="4286251"/>
            <a:ext cx="1866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50w+ </a:t>
            </a:r>
            <a:r>
              <a:rPr kumimoji="1" lang="zh-CN" altLang="en-US" dirty="0"/>
              <a:t>人次</a:t>
            </a:r>
            <a:endParaRPr kumimoji="1" lang="en-US" altLang="zh-CN" dirty="0"/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1500w+</a:t>
            </a:r>
            <a:r>
              <a:rPr kumimoji="1" lang="en-US" altLang="zh-CN" dirty="0"/>
              <a:t> </a:t>
            </a:r>
            <a:r>
              <a:rPr kumimoji="1" lang="zh-CN" altLang="en-US" dirty="0"/>
              <a:t>题量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5B6740-95F9-446C-D0ED-8F0464060910}"/>
              </a:ext>
            </a:extLst>
          </p:cNvPr>
          <p:cNvSpPr txBox="1"/>
          <p:nvPr/>
        </p:nvSpPr>
        <p:spPr>
          <a:xfrm>
            <a:off x="5054155" y="4286251"/>
            <a:ext cx="16834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11w+ </a:t>
            </a:r>
            <a:r>
              <a:rPr kumimoji="1" lang="zh-CN" altLang="en-US" dirty="0"/>
              <a:t>人次</a:t>
            </a:r>
            <a:endParaRPr kumimoji="1" lang="en-US" altLang="zh-CN" dirty="0"/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400w+</a:t>
            </a:r>
            <a:r>
              <a:rPr kumimoji="1" lang="en-US" altLang="zh-CN" dirty="0"/>
              <a:t> </a:t>
            </a:r>
            <a:r>
              <a:rPr kumimoji="1" lang="zh-CN" altLang="en-US" dirty="0"/>
              <a:t>题量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8694C3-E46F-635C-A87A-26776B49BB8D}"/>
              </a:ext>
            </a:extLst>
          </p:cNvPr>
          <p:cNvSpPr txBox="1"/>
          <p:nvPr/>
        </p:nvSpPr>
        <p:spPr>
          <a:xfrm>
            <a:off x="7531329" y="4286251"/>
            <a:ext cx="16834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11w+ </a:t>
            </a:r>
            <a:r>
              <a:rPr kumimoji="1" lang="zh-CN" altLang="en-US" dirty="0"/>
              <a:t>人次</a:t>
            </a:r>
            <a:endParaRPr kumimoji="1" lang="en-US" altLang="zh-CN" dirty="0"/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200w+</a:t>
            </a:r>
            <a:r>
              <a:rPr kumimoji="1" lang="en-US" altLang="zh-CN" dirty="0"/>
              <a:t> </a:t>
            </a:r>
            <a:r>
              <a:rPr kumimoji="1" lang="zh-CN" altLang="en-US" dirty="0"/>
              <a:t>题量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D1FDFA-A1B5-6CCD-858B-0944F8A212CE}"/>
              </a:ext>
            </a:extLst>
          </p:cNvPr>
          <p:cNvSpPr txBox="1"/>
          <p:nvPr/>
        </p:nvSpPr>
        <p:spPr>
          <a:xfrm>
            <a:off x="9899767" y="4286251"/>
            <a:ext cx="16834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2w+ </a:t>
            </a:r>
            <a:r>
              <a:rPr kumimoji="1" lang="zh-CN" altLang="en-US" dirty="0"/>
              <a:t>人次</a:t>
            </a:r>
            <a:endParaRPr kumimoji="1" lang="en-US" altLang="zh-CN" dirty="0"/>
          </a:p>
          <a:p>
            <a:r>
              <a:rPr kumimoji="1" lang="en-US" altLang="zh-CN" sz="2800" dirty="0">
                <a:solidFill>
                  <a:srgbClr val="FF0000"/>
                </a:solidFill>
              </a:rPr>
              <a:t>100w+</a:t>
            </a:r>
            <a:r>
              <a:rPr kumimoji="1" lang="en-US" altLang="zh-CN" dirty="0"/>
              <a:t> </a:t>
            </a:r>
            <a:r>
              <a:rPr kumimoji="1" lang="zh-CN" altLang="en-US" dirty="0"/>
              <a:t>题量</a:t>
            </a:r>
          </a:p>
        </p:txBody>
      </p:sp>
    </p:spTree>
    <p:extLst>
      <p:ext uri="{BB962C8B-B14F-4D97-AF65-F5344CB8AC3E}">
        <p14:creationId xmlns:p14="http://schemas.microsoft.com/office/powerpoint/2010/main" val="3318784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教研平台化痛点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矩形: 圆角 16">
            <a:extLst>
              <a:ext uri="{FF2B5EF4-FFF2-40B4-BE49-F238E27FC236}">
                <a16:creationId xmlns:a16="http://schemas.microsoft.com/office/drawing/2014/main" id="{4AB7CA41-02E6-CABD-6A96-042E341FC924}"/>
              </a:ext>
            </a:extLst>
          </p:cNvPr>
          <p:cNvSpPr/>
          <p:nvPr/>
        </p:nvSpPr>
        <p:spPr bwMode="auto">
          <a:xfrm>
            <a:off x="588042" y="2857361"/>
            <a:ext cx="4639663" cy="41458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烟囱式建设，一个场景对应一套服务</a:t>
            </a:r>
          </a:p>
        </p:txBody>
      </p:sp>
      <p:sp>
        <p:nvSpPr>
          <p:cNvPr id="3" name="矩形: 圆角 16">
            <a:extLst>
              <a:ext uri="{FF2B5EF4-FFF2-40B4-BE49-F238E27FC236}">
                <a16:creationId xmlns:a16="http://schemas.microsoft.com/office/drawing/2014/main" id="{F3A1E881-BCA3-E362-A251-B469E2260B1C}"/>
              </a:ext>
            </a:extLst>
          </p:cNvPr>
          <p:cNvSpPr/>
          <p:nvPr/>
        </p:nvSpPr>
        <p:spPr bwMode="auto">
          <a:xfrm>
            <a:off x="651302" y="4382927"/>
            <a:ext cx="4639663" cy="41458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前端渲染需要关注题型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4" name="矩形: 圆角 16">
            <a:extLst>
              <a:ext uri="{FF2B5EF4-FFF2-40B4-BE49-F238E27FC236}">
                <a16:creationId xmlns:a16="http://schemas.microsoft.com/office/drawing/2014/main" id="{AC41F9F0-8F73-3462-672E-A8AFE4FD00B6}"/>
              </a:ext>
            </a:extLst>
          </p:cNvPr>
          <p:cNvSpPr/>
          <p:nvPr/>
        </p:nvSpPr>
        <p:spPr bwMode="auto">
          <a:xfrm>
            <a:off x="651302" y="3620144"/>
            <a:ext cx="4639663" cy="414583"/>
          </a:xfrm>
          <a:prstGeom prst="roundRect">
            <a:avLst>
              <a:gd name="adj" fmla="val 50000"/>
            </a:avLst>
          </a:prstGeom>
          <a:solidFill>
            <a:srgbClr val="FF6572"/>
          </a:solidFill>
          <a:ln w="12700" cap="flat" cmpd="sng" algn="ctr">
            <a:solidFill>
              <a:srgbClr val="FF657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全链路多处数据结构不一致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3D2031-C04E-3B43-C8E8-6B651C9C93A3}"/>
              </a:ext>
            </a:extLst>
          </p:cNvPr>
          <p:cNvSpPr/>
          <p:nvPr/>
        </p:nvSpPr>
        <p:spPr>
          <a:xfrm>
            <a:off x="6096000" y="1074513"/>
            <a:ext cx="2330439" cy="618469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场景获取题目</a:t>
            </a:r>
            <a:br>
              <a:rPr lang="en-US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（题组</a:t>
            </a:r>
            <a:r>
              <a:rPr lang="en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 -&gt;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题目数据）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C2A9733-D458-F31E-CED5-9FC89B7C61B6}"/>
              </a:ext>
            </a:extLst>
          </p:cNvPr>
          <p:cNvCxnSpPr>
            <a:cxnSpLocks/>
          </p:cNvCxnSpPr>
          <p:nvPr/>
        </p:nvCxnSpPr>
        <p:spPr>
          <a:xfrm>
            <a:off x="7247364" y="1706049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AAE5E2E-0004-584F-5038-8ED484351AC5}"/>
              </a:ext>
            </a:extLst>
          </p:cNvPr>
          <p:cNvSpPr/>
          <p:nvPr/>
        </p:nvSpPr>
        <p:spPr>
          <a:xfrm>
            <a:off x="6082144" y="2022289"/>
            <a:ext cx="2330439" cy="500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数据结构转化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5467324-54AE-F4E0-EA06-D52EE91FD7FE}"/>
              </a:ext>
            </a:extLst>
          </p:cNvPr>
          <p:cNvCxnSpPr>
            <a:cxnSpLocks/>
          </p:cNvCxnSpPr>
          <p:nvPr/>
        </p:nvCxnSpPr>
        <p:spPr>
          <a:xfrm>
            <a:off x="7261220" y="2535687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C1A61F4-86C5-AC5E-A783-CFB958660011}"/>
              </a:ext>
            </a:extLst>
          </p:cNvPr>
          <p:cNvSpPr/>
          <p:nvPr/>
        </p:nvSpPr>
        <p:spPr>
          <a:xfrm>
            <a:off x="6096000" y="2851927"/>
            <a:ext cx="2330439" cy="500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判断题型，组件渲染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3839A6-2EB4-C8BA-626D-57C0D16D32D1}"/>
              </a:ext>
            </a:extLst>
          </p:cNvPr>
          <p:cNvCxnSpPr>
            <a:cxnSpLocks/>
          </p:cNvCxnSpPr>
          <p:nvPr/>
        </p:nvCxnSpPr>
        <p:spPr>
          <a:xfrm>
            <a:off x="7247364" y="3358912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74F5E6-0881-2476-30AD-74D28967159D}"/>
              </a:ext>
            </a:extLst>
          </p:cNvPr>
          <p:cNvSpPr/>
          <p:nvPr/>
        </p:nvSpPr>
        <p:spPr>
          <a:xfrm>
            <a:off x="6082144" y="3666839"/>
            <a:ext cx="2330439" cy="500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作答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5A2977A-B58E-8B30-53FA-8B8D76A7B4D9}"/>
              </a:ext>
            </a:extLst>
          </p:cNvPr>
          <p:cNvCxnSpPr>
            <a:cxnSpLocks/>
          </p:cNvCxnSpPr>
          <p:nvPr/>
        </p:nvCxnSpPr>
        <p:spPr>
          <a:xfrm>
            <a:off x="7261220" y="4185044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CB7AECA-4805-EE02-B4A4-A9202E867802}"/>
              </a:ext>
            </a:extLst>
          </p:cNvPr>
          <p:cNvSpPr/>
          <p:nvPr/>
        </p:nvSpPr>
        <p:spPr>
          <a:xfrm>
            <a:off x="6096000" y="4501284"/>
            <a:ext cx="2330439" cy="500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数据结构转化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4C40635-10FF-8BE7-B1AF-C7D2162DECA7}"/>
              </a:ext>
            </a:extLst>
          </p:cNvPr>
          <p:cNvCxnSpPr>
            <a:cxnSpLocks/>
          </p:cNvCxnSpPr>
          <p:nvPr/>
        </p:nvCxnSpPr>
        <p:spPr>
          <a:xfrm>
            <a:off x="7261220" y="5017393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0C468AD-F7B6-82A4-7C11-38F72650490E}"/>
              </a:ext>
            </a:extLst>
          </p:cNvPr>
          <p:cNvSpPr/>
          <p:nvPr/>
        </p:nvSpPr>
        <p:spPr>
          <a:xfrm>
            <a:off x="6096000" y="5333633"/>
            <a:ext cx="2330439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r>
              <a:rPr lang="zh-CN" altLang="en-US" sz="1600" dirty="0"/>
              <a:t> 场景提交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55D23ED-0713-35B4-38B2-EA133CDC5C11}"/>
              </a:ext>
            </a:extLst>
          </p:cNvPr>
          <p:cNvCxnSpPr>
            <a:cxnSpLocks/>
          </p:cNvCxnSpPr>
          <p:nvPr/>
        </p:nvCxnSpPr>
        <p:spPr>
          <a:xfrm>
            <a:off x="7247364" y="5868231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B04FDB1-1859-827D-B741-E9F9DAC51536}"/>
              </a:ext>
            </a:extLst>
          </p:cNvPr>
          <p:cNvSpPr/>
          <p:nvPr/>
        </p:nvSpPr>
        <p:spPr>
          <a:xfrm>
            <a:off x="6082144" y="6184471"/>
            <a:ext cx="2330439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r>
              <a:rPr lang="zh-CN" altLang="en-US" sz="1600" dirty="0"/>
              <a:t> 场景批改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6448CB-493F-E05D-69EB-B4FACEE2883F}"/>
              </a:ext>
            </a:extLst>
          </p:cNvPr>
          <p:cNvSpPr/>
          <p:nvPr/>
        </p:nvSpPr>
        <p:spPr>
          <a:xfrm>
            <a:off x="9247440" y="1074513"/>
            <a:ext cx="2330439" cy="618469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场景获取题目</a:t>
            </a:r>
            <a:br>
              <a:rPr lang="en-US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（题组</a:t>
            </a:r>
            <a:r>
              <a:rPr lang="en" altLang="zh-CN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 -&gt; </a:t>
            </a:r>
            <a:r>
              <a:rPr lang="zh-CN" altLang="en-US" sz="1600" b="0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题目数据）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1E7CFCF-E966-1731-71D3-21F92FBC8DF1}"/>
              </a:ext>
            </a:extLst>
          </p:cNvPr>
          <p:cNvCxnSpPr>
            <a:cxnSpLocks/>
          </p:cNvCxnSpPr>
          <p:nvPr/>
        </p:nvCxnSpPr>
        <p:spPr>
          <a:xfrm>
            <a:off x="10398804" y="1706049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CBE5876-7891-9152-B9CC-699C7FA47A76}"/>
              </a:ext>
            </a:extLst>
          </p:cNvPr>
          <p:cNvSpPr/>
          <p:nvPr/>
        </p:nvSpPr>
        <p:spPr>
          <a:xfrm>
            <a:off x="9233584" y="2022289"/>
            <a:ext cx="2330439" cy="500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数据结构转化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4FCC347-3A36-C0EA-CC71-2CFD05C346D5}"/>
              </a:ext>
            </a:extLst>
          </p:cNvPr>
          <p:cNvCxnSpPr>
            <a:cxnSpLocks/>
          </p:cNvCxnSpPr>
          <p:nvPr/>
        </p:nvCxnSpPr>
        <p:spPr>
          <a:xfrm>
            <a:off x="10412660" y="2535687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EED4DEF-5476-A159-2D9C-47B83DBEC186}"/>
              </a:ext>
            </a:extLst>
          </p:cNvPr>
          <p:cNvSpPr/>
          <p:nvPr/>
        </p:nvSpPr>
        <p:spPr>
          <a:xfrm>
            <a:off x="9247440" y="2851927"/>
            <a:ext cx="2330439" cy="500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判断题型，组件渲染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387064E-0031-1BCC-B45B-89D896EC1317}"/>
              </a:ext>
            </a:extLst>
          </p:cNvPr>
          <p:cNvCxnSpPr>
            <a:cxnSpLocks/>
          </p:cNvCxnSpPr>
          <p:nvPr/>
        </p:nvCxnSpPr>
        <p:spPr>
          <a:xfrm>
            <a:off x="10398804" y="3358912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2ABD4EC-76AC-A182-F013-52F248F3F8CA}"/>
              </a:ext>
            </a:extLst>
          </p:cNvPr>
          <p:cNvSpPr/>
          <p:nvPr/>
        </p:nvSpPr>
        <p:spPr>
          <a:xfrm>
            <a:off x="9233584" y="3666839"/>
            <a:ext cx="2330439" cy="500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作答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45FCC1C-32F7-A325-9D2D-CF3BF9905BAE}"/>
              </a:ext>
            </a:extLst>
          </p:cNvPr>
          <p:cNvCxnSpPr>
            <a:cxnSpLocks/>
          </p:cNvCxnSpPr>
          <p:nvPr/>
        </p:nvCxnSpPr>
        <p:spPr>
          <a:xfrm>
            <a:off x="10412660" y="4185044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CDAE10E-123B-B430-4224-650E70248C32}"/>
              </a:ext>
            </a:extLst>
          </p:cNvPr>
          <p:cNvSpPr/>
          <p:nvPr/>
        </p:nvSpPr>
        <p:spPr>
          <a:xfrm>
            <a:off x="9247440" y="4501284"/>
            <a:ext cx="2330439" cy="500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数据结构转化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F216B07-CF58-F5E7-A228-9A4297CAD07F}"/>
              </a:ext>
            </a:extLst>
          </p:cNvPr>
          <p:cNvCxnSpPr>
            <a:cxnSpLocks/>
          </p:cNvCxnSpPr>
          <p:nvPr/>
        </p:nvCxnSpPr>
        <p:spPr>
          <a:xfrm>
            <a:off x="10412660" y="5017393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D5FFD13-808C-7B09-644B-4C3028B9314B}"/>
              </a:ext>
            </a:extLst>
          </p:cNvPr>
          <p:cNvSpPr/>
          <p:nvPr/>
        </p:nvSpPr>
        <p:spPr>
          <a:xfrm>
            <a:off x="9247440" y="5333633"/>
            <a:ext cx="2330439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  <a:r>
              <a:rPr lang="zh-CN" altLang="en-US" sz="1600" dirty="0"/>
              <a:t> 场景提交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B9C1D80-EF56-28B9-BC35-FB6A66A25E46}"/>
              </a:ext>
            </a:extLst>
          </p:cNvPr>
          <p:cNvCxnSpPr>
            <a:cxnSpLocks/>
          </p:cNvCxnSpPr>
          <p:nvPr/>
        </p:nvCxnSpPr>
        <p:spPr>
          <a:xfrm>
            <a:off x="10398804" y="5868231"/>
            <a:ext cx="0" cy="303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FAA8F73-4D81-5C70-A4BA-C78FD6CAA6CC}"/>
              </a:ext>
            </a:extLst>
          </p:cNvPr>
          <p:cNvSpPr/>
          <p:nvPr/>
        </p:nvSpPr>
        <p:spPr>
          <a:xfrm>
            <a:off x="9233584" y="6184471"/>
            <a:ext cx="2330439" cy="500332"/>
          </a:xfrm>
          <a:prstGeom prst="rect">
            <a:avLst/>
          </a:prstGeom>
          <a:solidFill>
            <a:srgbClr val="FF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</a:t>
            </a:r>
            <a:r>
              <a:rPr lang="zh-CN" altLang="en-US" sz="1600" dirty="0"/>
              <a:t> 场景批改</a:t>
            </a:r>
          </a:p>
        </p:txBody>
      </p:sp>
      <p:pic>
        <p:nvPicPr>
          <p:cNvPr id="32" name="图形 31" descr="关闭">
            <a:extLst>
              <a:ext uri="{FF2B5EF4-FFF2-40B4-BE49-F238E27FC236}">
                <a16:creationId xmlns:a16="http://schemas.microsoft.com/office/drawing/2014/main" id="{35ED7DB1-8F14-46CD-5D49-730889529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621" y="2043488"/>
            <a:ext cx="3608637" cy="3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6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3386954-8280-7F38-8DD4-2C68141E206C}"/>
              </a:ext>
            </a:extLst>
          </p:cNvPr>
          <p:cNvSpPr/>
          <p:nvPr/>
        </p:nvSpPr>
        <p:spPr>
          <a:xfrm>
            <a:off x="3305262" y="6172711"/>
            <a:ext cx="8886738" cy="68528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内容云（录题）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890667-1604-0D24-62A4-12F641672A86}"/>
              </a:ext>
            </a:extLst>
          </p:cNvPr>
          <p:cNvSpPr/>
          <p:nvPr/>
        </p:nvSpPr>
        <p:spPr>
          <a:xfrm>
            <a:off x="4235564" y="3988876"/>
            <a:ext cx="7927986" cy="1173531"/>
          </a:xfrm>
          <a:prstGeom prst="rect">
            <a:avLst/>
          </a:prstGeom>
          <a:noFill/>
          <a:ln w="15875">
            <a:solidFill>
              <a:srgbClr val="FF6E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35CB692-9FF0-743C-C75A-4B6A61986764}"/>
              </a:ext>
            </a:extLst>
          </p:cNvPr>
          <p:cNvSpPr/>
          <p:nvPr/>
        </p:nvSpPr>
        <p:spPr>
          <a:xfrm>
            <a:off x="3305262" y="3971553"/>
            <a:ext cx="778920" cy="1179452"/>
          </a:xfrm>
          <a:prstGeom prst="roundRect">
            <a:avLst/>
          </a:prstGeom>
          <a:solidFill>
            <a:srgbClr val="FF6572"/>
          </a:solidFill>
          <a:ln>
            <a:solidFill>
              <a:srgbClr val="FF6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业务层</a:t>
            </a:r>
          </a:p>
        </p:txBody>
      </p:sp>
      <p:sp>
        <p:nvSpPr>
          <p:cNvPr id="9" name="策略管理">
            <a:extLst>
              <a:ext uri="{FF2B5EF4-FFF2-40B4-BE49-F238E27FC236}">
                <a16:creationId xmlns:a16="http://schemas.microsoft.com/office/drawing/2014/main" id="{E858B7B8-03E8-7648-DDA8-CD745D19D5E2}"/>
              </a:ext>
            </a:extLst>
          </p:cNvPr>
          <p:cNvSpPr/>
          <p:nvPr/>
        </p:nvSpPr>
        <p:spPr>
          <a:xfrm>
            <a:off x="5959386" y="4046326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过考刷题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0" name="策略管理">
            <a:extLst>
              <a:ext uri="{FF2B5EF4-FFF2-40B4-BE49-F238E27FC236}">
                <a16:creationId xmlns:a16="http://schemas.microsoft.com/office/drawing/2014/main" id="{E9458605-101A-73F5-F761-794495B796A6}"/>
              </a:ext>
            </a:extLst>
          </p:cNvPr>
          <p:cNvSpPr/>
          <p:nvPr/>
        </p:nvSpPr>
        <p:spPr>
          <a:xfrm>
            <a:off x="9640220" y="4057747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测评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1" name="策略管理">
            <a:extLst>
              <a:ext uri="{FF2B5EF4-FFF2-40B4-BE49-F238E27FC236}">
                <a16:creationId xmlns:a16="http://schemas.microsoft.com/office/drawing/2014/main" id="{5133A56F-08F5-AFBD-73D5-9F7044390F94}"/>
              </a:ext>
            </a:extLst>
          </p:cNvPr>
          <p:cNvSpPr/>
          <p:nvPr/>
        </p:nvSpPr>
        <p:spPr>
          <a:xfrm>
            <a:off x="5980023" y="4361749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错题本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2" name="策略管理">
            <a:extLst>
              <a:ext uri="{FF2B5EF4-FFF2-40B4-BE49-F238E27FC236}">
                <a16:creationId xmlns:a16="http://schemas.microsoft.com/office/drawing/2014/main" id="{6D994EA9-D0EC-5637-851D-9A92671FF57E}"/>
              </a:ext>
            </a:extLst>
          </p:cNvPr>
          <p:cNvSpPr/>
          <p:nvPr/>
        </p:nvSpPr>
        <p:spPr>
          <a:xfrm>
            <a:off x="7797306" y="4057747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模考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3" name="策略管理">
            <a:extLst>
              <a:ext uri="{FF2B5EF4-FFF2-40B4-BE49-F238E27FC236}">
                <a16:creationId xmlns:a16="http://schemas.microsoft.com/office/drawing/2014/main" id="{0040D20E-3234-738A-BABB-B231F4706490}"/>
              </a:ext>
            </a:extLst>
          </p:cNvPr>
          <p:cNvSpPr/>
          <p:nvPr/>
        </p:nvSpPr>
        <p:spPr>
          <a:xfrm>
            <a:off x="7785460" y="4398132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真题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2677AE-1BAE-3FB6-E66D-4BA508F818F8}"/>
              </a:ext>
            </a:extLst>
          </p:cNvPr>
          <p:cNvSpPr/>
          <p:nvPr/>
        </p:nvSpPr>
        <p:spPr>
          <a:xfrm>
            <a:off x="4264014" y="2576289"/>
            <a:ext cx="7899536" cy="1333923"/>
          </a:xfrm>
          <a:prstGeom prst="rect">
            <a:avLst/>
          </a:prstGeom>
          <a:noFill/>
          <a:ln w="158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8443ED4-DF64-0853-07E8-E9DFE0CFB087}"/>
              </a:ext>
            </a:extLst>
          </p:cNvPr>
          <p:cNvSpPr/>
          <p:nvPr/>
        </p:nvSpPr>
        <p:spPr>
          <a:xfrm>
            <a:off x="3305262" y="2578608"/>
            <a:ext cx="778920" cy="13142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UI</a:t>
            </a:r>
          </a:p>
          <a:p>
            <a:pPr algn="ctr"/>
            <a:r>
              <a:rPr kumimoji="1" lang="zh-CN" altLang="en-US" dirty="0"/>
              <a:t>模版</a:t>
            </a:r>
          </a:p>
        </p:txBody>
      </p:sp>
      <p:sp>
        <p:nvSpPr>
          <p:cNvPr id="16" name="策略管理">
            <a:extLst>
              <a:ext uri="{FF2B5EF4-FFF2-40B4-BE49-F238E27FC236}">
                <a16:creationId xmlns:a16="http://schemas.microsoft.com/office/drawing/2014/main" id="{31628A1D-6896-9D76-45F2-B2E86394495C}"/>
              </a:ext>
            </a:extLst>
          </p:cNvPr>
          <p:cNvSpPr/>
          <p:nvPr/>
        </p:nvSpPr>
        <p:spPr>
          <a:xfrm>
            <a:off x="4712197" y="2716535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倒计时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7" name="策略管理">
            <a:extLst>
              <a:ext uri="{FF2B5EF4-FFF2-40B4-BE49-F238E27FC236}">
                <a16:creationId xmlns:a16="http://schemas.microsoft.com/office/drawing/2014/main" id="{38E10631-96E4-C724-2883-BB01E7E4B009}"/>
              </a:ext>
            </a:extLst>
          </p:cNvPr>
          <p:cNvSpPr/>
          <p:nvPr/>
        </p:nvSpPr>
        <p:spPr>
          <a:xfrm>
            <a:off x="6017867" y="3076651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收藏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8" name="策略管理">
            <a:extLst>
              <a:ext uri="{FF2B5EF4-FFF2-40B4-BE49-F238E27FC236}">
                <a16:creationId xmlns:a16="http://schemas.microsoft.com/office/drawing/2014/main" id="{690E0539-6163-D8F4-75B2-2FC43F270CB3}"/>
              </a:ext>
            </a:extLst>
          </p:cNvPr>
          <p:cNvSpPr/>
          <p:nvPr/>
        </p:nvSpPr>
        <p:spPr>
          <a:xfrm>
            <a:off x="4712196" y="3111499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19" name="策略管理">
            <a:extLst>
              <a:ext uri="{FF2B5EF4-FFF2-40B4-BE49-F238E27FC236}">
                <a16:creationId xmlns:a16="http://schemas.microsoft.com/office/drawing/2014/main" id="{A88DD372-2F30-0EC7-1484-3EC343FC76F5}"/>
              </a:ext>
            </a:extLst>
          </p:cNvPr>
          <p:cNvSpPr/>
          <p:nvPr/>
        </p:nvSpPr>
        <p:spPr>
          <a:xfrm>
            <a:off x="11008227" y="2695784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练习模式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0" name="策略管理">
            <a:extLst>
              <a:ext uri="{FF2B5EF4-FFF2-40B4-BE49-F238E27FC236}">
                <a16:creationId xmlns:a16="http://schemas.microsoft.com/office/drawing/2014/main" id="{7AF9B8CC-72F4-CD4D-8892-17C855DB1409}"/>
              </a:ext>
            </a:extLst>
          </p:cNvPr>
          <p:cNvSpPr/>
          <p:nvPr/>
        </p:nvSpPr>
        <p:spPr>
          <a:xfrm>
            <a:off x="11008227" y="2992488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背题模式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1" name="策略管理">
            <a:extLst>
              <a:ext uri="{FF2B5EF4-FFF2-40B4-BE49-F238E27FC236}">
                <a16:creationId xmlns:a16="http://schemas.microsoft.com/office/drawing/2014/main" id="{8A07D1C2-C889-EA21-BAAD-534F077A57EF}"/>
              </a:ext>
            </a:extLst>
          </p:cNvPr>
          <p:cNvSpPr/>
          <p:nvPr/>
        </p:nvSpPr>
        <p:spPr>
          <a:xfrm>
            <a:off x="7348646" y="2709639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答题卡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2" name="策略管理">
            <a:extLst>
              <a:ext uri="{FF2B5EF4-FFF2-40B4-BE49-F238E27FC236}">
                <a16:creationId xmlns:a16="http://schemas.microsoft.com/office/drawing/2014/main" id="{74B7776A-06E0-FD2B-1C40-784C15755B7A}"/>
              </a:ext>
            </a:extLst>
          </p:cNvPr>
          <p:cNvSpPr/>
          <p:nvPr/>
        </p:nvSpPr>
        <p:spPr>
          <a:xfrm>
            <a:off x="6017867" y="2709640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纠错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41FA4C1-4951-1DAB-0AB0-524BA7A941F8}"/>
              </a:ext>
            </a:extLst>
          </p:cNvPr>
          <p:cNvSpPr/>
          <p:nvPr/>
        </p:nvSpPr>
        <p:spPr>
          <a:xfrm>
            <a:off x="3305262" y="554825"/>
            <a:ext cx="778920" cy="190837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题目组件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8D4E27-65C3-B36D-EA0F-7BDD9B807ADA}"/>
              </a:ext>
            </a:extLst>
          </p:cNvPr>
          <p:cNvSpPr/>
          <p:nvPr/>
        </p:nvSpPr>
        <p:spPr>
          <a:xfrm>
            <a:off x="4264014" y="554825"/>
            <a:ext cx="6377353" cy="1878685"/>
          </a:xfrm>
          <a:prstGeom prst="rect">
            <a:avLst/>
          </a:prstGeom>
          <a:noFill/>
          <a:ln w="158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策略管理">
            <a:extLst>
              <a:ext uri="{FF2B5EF4-FFF2-40B4-BE49-F238E27FC236}">
                <a16:creationId xmlns:a16="http://schemas.microsoft.com/office/drawing/2014/main" id="{3FDFB87B-8D8F-9F1F-AD72-29F5D1D7866D}"/>
              </a:ext>
            </a:extLst>
          </p:cNvPr>
          <p:cNvSpPr/>
          <p:nvPr/>
        </p:nvSpPr>
        <p:spPr>
          <a:xfrm>
            <a:off x="4702624" y="713722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选择题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6" name="策略管理">
            <a:extLst>
              <a:ext uri="{FF2B5EF4-FFF2-40B4-BE49-F238E27FC236}">
                <a16:creationId xmlns:a16="http://schemas.microsoft.com/office/drawing/2014/main" id="{4641227D-4A3B-88B0-76EA-751AF930E378}"/>
              </a:ext>
            </a:extLst>
          </p:cNvPr>
          <p:cNvSpPr/>
          <p:nvPr/>
        </p:nvSpPr>
        <p:spPr>
          <a:xfrm>
            <a:off x="4702623" y="1095745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判断题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7" name="策略管理">
            <a:extLst>
              <a:ext uri="{FF2B5EF4-FFF2-40B4-BE49-F238E27FC236}">
                <a16:creationId xmlns:a16="http://schemas.microsoft.com/office/drawing/2014/main" id="{C13CAE20-F073-54BC-4FF8-A5F592E308A1}"/>
              </a:ext>
            </a:extLst>
          </p:cNvPr>
          <p:cNvSpPr/>
          <p:nvPr/>
        </p:nvSpPr>
        <p:spPr>
          <a:xfrm>
            <a:off x="6031223" y="713722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填空题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8" name="策略管理">
            <a:extLst>
              <a:ext uri="{FF2B5EF4-FFF2-40B4-BE49-F238E27FC236}">
                <a16:creationId xmlns:a16="http://schemas.microsoft.com/office/drawing/2014/main" id="{3A4BFF37-1AF1-31B7-845F-9D73AF4D5CF7}"/>
              </a:ext>
            </a:extLst>
          </p:cNvPr>
          <p:cNvSpPr/>
          <p:nvPr/>
        </p:nvSpPr>
        <p:spPr>
          <a:xfrm>
            <a:off x="6031222" y="1095745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解答题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29" name="策略管理">
            <a:extLst>
              <a:ext uri="{FF2B5EF4-FFF2-40B4-BE49-F238E27FC236}">
                <a16:creationId xmlns:a16="http://schemas.microsoft.com/office/drawing/2014/main" id="{5AE5FEDE-0703-199E-096D-C3C75FB654EB}"/>
              </a:ext>
            </a:extLst>
          </p:cNvPr>
          <p:cNvSpPr/>
          <p:nvPr/>
        </p:nvSpPr>
        <p:spPr>
          <a:xfrm>
            <a:off x="7354226" y="713722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复合题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0" name="策略管理">
            <a:extLst>
              <a:ext uri="{FF2B5EF4-FFF2-40B4-BE49-F238E27FC236}">
                <a16:creationId xmlns:a16="http://schemas.microsoft.com/office/drawing/2014/main" id="{D9002A44-F6E2-D85E-24D4-4F374F99FF6A}"/>
              </a:ext>
            </a:extLst>
          </p:cNvPr>
          <p:cNvSpPr/>
          <p:nvPr/>
        </p:nvSpPr>
        <p:spPr>
          <a:xfrm>
            <a:off x="7354225" y="1095745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语音题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1" name="策略管理">
            <a:extLst>
              <a:ext uri="{FF2B5EF4-FFF2-40B4-BE49-F238E27FC236}">
                <a16:creationId xmlns:a16="http://schemas.microsoft.com/office/drawing/2014/main" id="{065EA557-8D2D-4D6C-61A0-C75BE1E50099}"/>
              </a:ext>
            </a:extLst>
          </p:cNvPr>
          <p:cNvSpPr/>
          <p:nvPr/>
        </p:nvSpPr>
        <p:spPr>
          <a:xfrm>
            <a:off x="9130807" y="723306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批改记录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2" name="策略管理">
            <a:extLst>
              <a:ext uri="{FF2B5EF4-FFF2-40B4-BE49-F238E27FC236}">
                <a16:creationId xmlns:a16="http://schemas.microsoft.com/office/drawing/2014/main" id="{95380669-77C9-C646-0B6D-1166B19387A4}"/>
              </a:ext>
            </a:extLst>
          </p:cNvPr>
          <p:cNvSpPr/>
          <p:nvPr/>
        </p:nvSpPr>
        <p:spPr>
          <a:xfrm>
            <a:off x="9130806" y="1022199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作答历史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3" name="策略管理">
            <a:extLst>
              <a:ext uri="{FF2B5EF4-FFF2-40B4-BE49-F238E27FC236}">
                <a16:creationId xmlns:a16="http://schemas.microsoft.com/office/drawing/2014/main" id="{18C8A945-94EE-F334-C64E-2582EE3ECF26}"/>
              </a:ext>
            </a:extLst>
          </p:cNvPr>
          <p:cNvSpPr/>
          <p:nvPr/>
        </p:nvSpPr>
        <p:spPr>
          <a:xfrm>
            <a:off x="9130806" y="1336778"/>
            <a:ext cx="995135" cy="243355"/>
          </a:xfrm>
          <a:prstGeom prst="rect">
            <a:avLst/>
          </a:prstGeom>
          <a:solidFill>
            <a:srgbClr val="FFC000"/>
          </a:solidFill>
          <a:ln w="12700" cap="rnd">
            <a:solidFill>
              <a:srgbClr val="FFC00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解析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DAF8334-E85F-DCE1-2723-C9A5253F857C}"/>
              </a:ext>
            </a:extLst>
          </p:cNvPr>
          <p:cNvSpPr/>
          <p:nvPr/>
        </p:nvSpPr>
        <p:spPr>
          <a:xfrm>
            <a:off x="3305262" y="5339887"/>
            <a:ext cx="8886738" cy="68528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教研云（组卷）</a:t>
            </a:r>
          </a:p>
        </p:txBody>
      </p:sp>
      <p:sp>
        <p:nvSpPr>
          <p:cNvPr id="35" name="策略管理">
            <a:extLst>
              <a:ext uri="{FF2B5EF4-FFF2-40B4-BE49-F238E27FC236}">
                <a16:creationId xmlns:a16="http://schemas.microsoft.com/office/drawing/2014/main" id="{445F9A4D-062F-2B6E-B43E-E468025169DB}"/>
              </a:ext>
            </a:extLst>
          </p:cNvPr>
          <p:cNvSpPr/>
          <p:nvPr/>
        </p:nvSpPr>
        <p:spPr>
          <a:xfrm>
            <a:off x="4865208" y="4860683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题目获取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6" name="策略管理">
            <a:extLst>
              <a:ext uri="{FF2B5EF4-FFF2-40B4-BE49-F238E27FC236}">
                <a16:creationId xmlns:a16="http://schemas.microsoft.com/office/drawing/2014/main" id="{23D2A5E3-D8A6-AD5F-7222-D7281147EBF0}"/>
              </a:ext>
            </a:extLst>
          </p:cNvPr>
          <p:cNvSpPr/>
          <p:nvPr/>
        </p:nvSpPr>
        <p:spPr>
          <a:xfrm>
            <a:off x="6307179" y="4857950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作答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7" name="策略管理">
            <a:extLst>
              <a:ext uri="{FF2B5EF4-FFF2-40B4-BE49-F238E27FC236}">
                <a16:creationId xmlns:a16="http://schemas.microsoft.com/office/drawing/2014/main" id="{BAF58F5C-6536-16B2-BB09-F3AA50AADDF6}"/>
              </a:ext>
            </a:extLst>
          </p:cNvPr>
          <p:cNvSpPr/>
          <p:nvPr/>
        </p:nvSpPr>
        <p:spPr>
          <a:xfrm>
            <a:off x="7751413" y="4866294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策略管理">
            <a:extLst>
              <a:ext uri="{FF2B5EF4-FFF2-40B4-BE49-F238E27FC236}">
                <a16:creationId xmlns:a16="http://schemas.microsoft.com/office/drawing/2014/main" id="{4FD4BB0B-BD1E-8F8E-430E-05AC98DBB151}"/>
              </a:ext>
            </a:extLst>
          </p:cNvPr>
          <p:cNvSpPr/>
          <p:nvPr/>
        </p:nvSpPr>
        <p:spPr>
          <a:xfrm>
            <a:off x="9193384" y="4862228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提交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策略管理">
            <a:extLst>
              <a:ext uri="{FF2B5EF4-FFF2-40B4-BE49-F238E27FC236}">
                <a16:creationId xmlns:a16="http://schemas.microsoft.com/office/drawing/2014/main" id="{F2560910-58AB-5812-0733-A2F50F2F67F2}"/>
              </a:ext>
            </a:extLst>
          </p:cNvPr>
          <p:cNvSpPr/>
          <p:nvPr/>
        </p:nvSpPr>
        <p:spPr>
          <a:xfrm>
            <a:off x="10635355" y="4854692"/>
            <a:ext cx="995135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批改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策略管理">
            <a:extLst>
              <a:ext uri="{FF2B5EF4-FFF2-40B4-BE49-F238E27FC236}">
                <a16:creationId xmlns:a16="http://schemas.microsoft.com/office/drawing/2014/main" id="{94251905-6437-FC42-AFD3-2DB98D9AD489}"/>
              </a:ext>
            </a:extLst>
          </p:cNvPr>
          <p:cNvSpPr/>
          <p:nvPr/>
        </p:nvSpPr>
        <p:spPr>
          <a:xfrm>
            <a:off x="11008227" y="3292866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解析模式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1" name="策略管理">
            <a:extLst>
              <a:ext uri="{FF2B5EF4-FFF2-40B4-BE49-F238E27FC236}">
                <a16:creationId xmlns:a16="http://schemas.microsoft.com/office/drawing/2014/main" id="{D14BB535-5614-D8A4-6737-02D75E286F8B}"/>
              </a:ext>
            </a:extLst>
          </p:cNvPr>
          <p:cNvSpPr/>
          <p:nvPr/>
        </p:nvSpPr>
        <p:spPr>
          <a:xfrm>
            <a:off x="11008227" y="3575715"/>
            <a:ext cx="995135" cy="2433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rnd">
            <a:solidFill>
              <a:srgbClr val="0070C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自评模式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6FD038C-89B8-B012-A83A-A4285241E70A}"/>
              </a:ext>
            </a:extLst>
          </p:cNvPr>
          <p:cNvSpPr/>
          <p:nvPr/>
        </p:nvSpPr>
        <p:spPr>
          <a:xfrm>
            <a:off x="4712196" y="3512370"/>
            <a:ext cx="5842942" cy="3115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模版（刷题、套卷）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04F7DDF-D040-64BC-32AF-A1515E762BBC}"/>
              </a:ext>
            </a:extLst>
          </p:cNvPr>
          <p:cNvSpPr/>
          <p:nvPr/>
        </p:nvSpPr>
        <p:spPr>
          <a:xfrm>
            <a:off x="4682522" y="1769270"/>
            <a:ext cx="2343835" cy="47464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题目列表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981620C-72D6-9BDE-A3A6-11BB7DA5253D}"/>
              </a:ext>
            </a:extLst>
          </p:cNvPr>
          <p:cNvSpPr/>
          <p:nvPr/>
        </p:nvSpPr>
        <p:spPr>
          <a:xfrm>
            <a:off x="7412532" y="1762528"/>
            <a:ext cx="2842660" cy="48276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统一逻辑处理</a:t>
            </a:r>
          </a:p>
        </p:txBody>
      </p:sp>
      <p:sp>
        <p:nvSpPr>
          <p:cNvPr id="45" name="策略管理">
            <a:extLst>
              <a:ext uri="{FF2B5EF4-FFF2-40B4-BE49-F238E27FC236}">
                <a16:creationId xmlns:a16="http://schemas.microsoft.com/office/drawing/2014/main" id="{9398DA88-8870-AC14-903A-3C9041460C93}"/>
              </a:ext>
            </a:extLst>
          </p:cNvPr>
          <p:cNvSpPr/>
          <p:nvPr/>
        </p:nvSpPr>
        <p:spPr>
          <a:xfrm>
            <a:off x="9729329" y="2716535"/>
            <a:ext cx="995135" cy="24335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rnd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顺序刷题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6" name="策略管理">
            <a:extLst>
              <a:ext uri="{FF2B5EF4-FFF2-40B4-BE49-F238E27FC236}">
                <a16:creationId xmlns:a16="http://schemas.microsoft.com/office/drawing/2014/main" id="{5217DB16-1ACE-6231-97FB-F255B24EBEB5}"/>
              </a:ext>
            </a:extLst>
          </p:cNvPr>
          <p:cNvSpPr/>
          <p:nvPr/>
        </p:nvSpPr>
        <p:spPr>
          <a:xfrm>
            <a:off x="9729329" y="3076651"/>
            <a:ext cx="995135" cy="24335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rnd">
            <a:solidFill>
              <a:schemeClr val="bg1">
                <a:lumMod val="8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组卷刷题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策略管理">
            <a:extLst>
              <a:ext uri="{FF2B5EF4-FFF2-40B4-BE49-F238E27FC236}">
                <a16:creationId xmlns:a16="http://schemas.microsoft.com/office/drawing/2014/main" id="{1B5E7181-5FF6-0742-D776-473F0953E358}"/>
              </a:ext>
            </a:extLst>
          </p:cNvPr>
          <p:cNvSpPr/>
          <p:nvPr/>
        </p:nvSpPr>
        <p:spPr>
          <a:xfrm>
            <a:off x="9640219" y="4406908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精刷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策略管理">
            <a:extLst>
              <a:ext uri="{FF2B5EF4-FFF2-40B4-BE49-F238E27FC236}">
                <a16:creationId xmlns:a16="http://schemas.microsoft.com/office/drawing/2014/main" id="{1B04FA63-475E-C705-FCD0-2174665ADA48}"/>
              </a:ext>
            </a:extLst>
          </p:cNvPr>
          <p:cNvSpPr/>
          <p:nvPr/>
        </p:nvSpPr>
        <p:spPr>
          <a:xfrm>
            <a:off x="11008227" y="4212865"/>
            <a:ext cx="995135" cy="243355"/>
          </a:xfrm>
          <a:prstGeom prst="rect">
            <a:avLst/>
          </a:prstGeom>
          <a:solidFill>
            <a:srgbClr val="FF6572"/>
          </a:solidFill>
          <a:ln w="12700" cap="rnd">
            <a:solidFill>
              <a:schemeClr val="bg1">
                <a:lumMod val="75000"/>
              </a:schemeClr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平台刷题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802396-0048-73FD-EC72-E83597F0E75C}"/>
              </a:ext>
            </a:extLst>
          </p:cNvPr>
          <p:cNvSpPr txBox="1"/>
          <p:nvPr/>
        </p:nvSpPr>
        <p:spPr>
          <a:xfrm>
            <a:off x="21638" y="3536221"/>
            <a:ext cx="3113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“教研平台化”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“业务组件化”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“前端模版化”</a:t>
            </a:r>
            <a:endParaRPr kumimoji="1" lang="en-US" altLang="zh-CN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D44976-20D0-297F-C901-0AC0988F94E8}"/>
              </a:ext>
            </a:extLst>
          </p:cNvPr>
          <p:cNvSpPr txBox="1"/>
          <p:nvPr/>
        </p:nvSpPr>
        <p:spPr>
          <a:xfrm>
            <a:off x="139811" y="1567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刷题整合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F70106-206F-4C0E-E469-609C9F826890}"/>
              </a:ext>
            </a:extLst>
          </p:cNvPr>
          <p:cNvSpPr txBox="1"/>
          <p:nvPr/>
        </p:nvSpPr>
        <p:spPr>
          <a:xfrm>
            <a:off x="1868003" y="1336778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刷题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过考刷题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个性化刷题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60608D22-A6DC-65BB-0361-6509A4091710}"/>
              </a:ext>
            </a:extLst>
          </p:cNvPr>
          <p:cNvSpPr/>
          <p:nvPr/>
        </p:nvSpPr>
        <p:spPr bwMode="auto">
          <a:xfrm>
            <a:off x="1634069" y="1345708"/>
            <a:ext cx="155448" cy="914400"/>
          </a:xfrm>
          <a:prstGeom prst="leftBrace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355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突破常规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H5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性能约束</a:t>
            </a:r>
          </a:p>
        </p:txBody>
      </p:sp>
      <p:grpSp>
        <p:nvGrpSpPr>
          <p:cNvPr id="2" name="îŝļî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5C54CD-9898-D112-EFE7-16466E81A0C0}"/>
              </a:ext>
            </a:extLst>
          </p:cNvPr>
          <p:cNvGrpSpPr>
            <a:grpSpLocks noChangeAspect="1"/>
          </p:cNvGrpSpPr>
          <p:nvPr/>
        </p:nvGrpSpPr>
        <p:grpSpPr>
          <a:xfrm>
            <a:off x="4512040" y="2447068"/>
            <a:ext cx="2733265" cy="2735729"/>
            <a:chOff x="4729366" y="2270686"/>
            <a:chExt cx="2733265" cy="2735729"/>
          </a:xfrm>
        </p:grpSpPr>
        <p:sp>
          <p:nvSpPr>
            <p:cNvPr id="3" name="îs1idê">
              <a:extLst>
                <a:ext uri="{FF2B5EF4-FFF2-40B4-BE49-F238E27FC236}">
                  <a16:creationId xmlns:a16="http://schemas.microsoft.com/office/drawing/2014/main" id="{050BC004-BAAB-5EB7-6A7E-2D2E871F296E}"/>
                </a:ext>
              </a:extLst>
            </p:cNvPr>
            <p:cNvSpPr/>
            <p:nvPr/>
          </p:nvSpPr>
          <p:spPr>
            <a:xfrm flipH="1" flipV="1">
              <a:off x="5359807" y="2903130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700"/>
            </a:p>
          </p:txBody>
        </p:sp>
        <p:sp>
          <p:nvSpPr>
            <p:cNvPr id="4" name="iŝļíḓè">
              <a:extLst>
                <a:ext uri="{FF2B5EF4-FFF2-40B4-BE49-F238E27FC236}">
                  <a16:creationId xmlns:a16="http://schemas.microsoft.com/office/drawing/2014/main" id="{3B783E8E-D4C0-A7D0-EC50-BA9BF77C0CDF}"/>
                </a:ext>
              </a:extLst>
            </p:cNvPr>
            <p:cNvSpPr/>
            <p:nvPr/>
          </p:nvSpPr>
          <p:spPr>
            <a:xfrm flipV="1">
              <a:off x="6465429" y="2903130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700"/>
            </a:p>
          </p:txBody>
        </p:sp>
        <p:sp>
          <p:nvSpPr>
            <p:cNvPr id="5" name="ïṩ1ïde">
              <a:extLst>
                <a:ext uri="{FF2B5EF4-FFF2-40B4-BE49-F238E27FC236}">
                  <a16:creationId xmlns:a16="http://schemas.microsoft.com/office/drawing/2014/main" id="{58C12078-4CE5-2380-2055-CF30716D218A}"/>
                </a:ext>
              </a:extLst>
            </p:cNvPr>
            <p:cNvSpPr/>
            <p:nvPr/>
          </p:nvSpPr>
          <p:spPr>
            <a:xfrm>
              <a:off x="6466199" y="4007982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700"/>
            </a:p>
          </p:txBody>
        </p:sp>
        <p:sp>
          <p:nvSpPr>
            <p:cNvPr id="6" name="iṥlíḓè">
              <a:extLst>
                <a:ext uri="{FF2B5EF4-FFF2-40B4-BE49-F238E27FC236}">
                  <a16:creationId xmlns:a16="http://schemas.microsoft.com/office/drawing/2014/main" id="{3B09B5C7-AFDA-6F00-FE70-19A724A0AB92}"/>
                </a:ext>
              </a:extLst>
            </p:cNvPr>
            <p:cNvSpPr/>
            <p:nvPr/>
          </p:nvSpPr>
          <p:spPr>
            <a:xfrm flipH="1">
              <a:off x="5360578" y="4008752"/>
              <a:ext cx="366758" cy="36675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700"/>
            </a:p>
          </p:txBody>
        </p:sp>
        <p:sp>
          <p:nvSpPr>
            <p:cNvPr id="7" name="iŝḷiḍê">
              <a:extLst>
                <a:ext uri="{FF2B5EF4-FFF2-40B4-BE49-F238E27FC236}">
                  <a16:creationId xmlns:a16="http://schemas.microsoft.com/office/drawing/2014/main" id="{52A372E5-8516-B73A-DC69-B57D863BA365}"/>
                </a:ext>
              </a:extLst>
            </p:cNvPr>
            <p:cNvSpPr/>
            <p:nvPr/>
          </p:nvSpPr>
          <p:spPr bwMode="auto">
            <a:xfrm>
              <a:off x="5069590" y="2609902"/>
              <a:ext cx="2054355" cy="2057299"/>
            </a:xfrm>
            <a:custGeom>
              <a:avLst/>
              <a:gdLst>
                <a:gd name="T0" fmla="*/ 1157 w 23259"/>
                <a:gd name="T1" fmla="*/ 13724 h 23259"/>
                <a:gd name="T2" fmla="*/ 1157 w 23259"/>
                <a:gd name="T3" fmla="*/ 9535 h 23259"/>
                <a:gd name="T4" fmla="*/ 9535 w 23259"/>
                <a:gd name="T5" fmla="*/ 1156 h 23259"/>
                <a:gd name="T6" fmla="*/ 13724 w 23259"/>
                <a:gd name="T7" fmla="*/ 1156 h 23259"/>
                <a:gd name="T8" fmla="*/ 22102 w 23259"/>
                <a:gd name="T9" fmla="*/ 9535 h 23259"/>
                <a:gd name="T10" fmla="*/ 22102 w 23259"/>
                <a:gd name="T11" fmla="*/ 13724 h 23259"/>
                <a:gd name="T12" fmla="*/ 13724 w 23259"/>
                <a:gd name="T13" fmla="*/ 22102 h 23259"/>
                <a:gd name="T14" fmla="*/ 9535 w 23259"/>
                <a:gd name="T15" fmla="*/ 22102 h 23259"/>
                <a:gd name="T16" fmla="*/ 1157 w 23259"/>
                <a:gd name="T17" fmla="*/ 13724 h 23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59" h="23259">
                  <a:moveTo>
                    <a:pt x="1157" y="13724"/>
                  </a:moveTo>
                  <a:cubicBezTo>
                    <a:pt x="0" y="12567"/>
                    <a:pt x="0" y="10691"/>
                    <a:pt x="1157" y="9535"/>
                  </a:cubicBezTo>
                  <a:lnTo>
                    <a:pt x="9535" y="1156"/>
                  </a:lnTo>
                  <a:cubicBezTo>
                    <a:pt x="10691" y="0"/>
                    <a:pt x="12567" y="0"/>
                    <a:pt x="13724" y="1156"/>
                  </a:cubicBezTo>
                  <a:lnTo>
                    <a:pt x="22102" y="9535"/>
                  </a:lnTo>
                  <a:cubicBezTo>
                    <a:pt x="23259" y="10691"/>
                    <a:pt x="23259" y="12567"/>
                    <a:pt x="22102" y="13724"/>
                  </a:cubicBezTo>
                  <a:lnTo>
                    <a:pt x="13724" y="22102"/>
                  </a:lnTo>
                  <a:cubicBezTo>
                    <a:pt x="12567" y="23259"/>
                    <a:pt x="10691" y="23259"/>
                    <a:pt x="9535" y="22102"/>
                  </a:cubicBezTo>
                  <a:lnTo>
                    <a:pt x="1157" y="13724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4000" i="1" dirty="0">
                  <a:solidFill>
                    <a:schemeClr val="dk1">
                      <a:lumMod val="100000"/>
                    </a:schemeClr>
                  </a:solidFill>
                </a:rPr>
                <a:t>性能</a:t>
              </a:r>
            </a:p>
          </p:txBody>
        </p:sp>
        <p:sp>
          <p:nvSpPr>
            <p:cNvPr id="8" name="íşlîdè">
              <a:extLst>
                <a:ext uri="{FF2B5EF4-FFF2-40B4-BE49-F238E27FC236}">
                  <a16:creationId xmlns:a16="http://schemas.microsoft.com/office/drawing/2014/main" id="{57225CF1-D5DF-0B20-AA8E-C559BBAE99C1}"/>
                </a:ext>
              </a:extLst>
            </p:cNvPr>
            <p:cNvSpPr/>
            <p:nvPr/>
          </p:nvSpPr>
          <p:spPr bwMode="auto">
            <a:xfrm>
              <a:off x="4729366" y="227068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íš1îďè">
              <a:extLst>
                <a:ext uri="{FF2B5EF4-FFF2-40B4-BE49-F238E27FC236}">
                  <a16:creationId xmlns:a16="http://schemas.microsoft.com/office/drawing/2014/main" id="{93B6C5C3-97EE-9356-DD06-E11CF2F5121B}"/>
                </a:ext>
              </a:extLst>
            </p:cNvPr>
            <p:cNvSpPr/>
            <p:nvPr/>
          </p:nvSpPr>
          <p:spPr bwMode="auto">
            <a:xfrm>
              <a:off x="6696785" y="227145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iśḷïḓê">
              <a:extLst>
                <a:ext uri="{FF2B5EF4-FFF2-40B4-BE49-F238E27FC236}">
                  <a16:creationId xmlns:a16="http://schemas.microsoft.com/office/drawing/2014/main" id="{674AC52E-CFFD-EFCE-1348-D6032A3607A8}"/>
                </a:ext>
              </a:extLst>
            </p:cNvPr>
            <p:cNvSpPr/>
            <p:nvPr/>
          </p:nvSpPr>
          <p:spPr bwMode="auto">
            <a:xfrm>
              <a:off x="6696785" y="4238105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íṥlíḑe">
              <a:extLst>
                <a:ext uri="{FF2B5EF4-FFF2-40B4-BE49-F238E27FC236}">
                  <a16:creationId xmlns:a16="http://schemas.microsoft.com/office/drawing/2014/main" id="{4D1DE348-96C5-3034-72C1-6512186B7AA4}"/>
                </a:ext>
              </a:extLst>
            </p:cNvPr>
            <p:cNvSpPr/>
            <p:nvPr/>
          </p:nvSpPr>
          <p:spPr bwMode="auto">
            <a:xfrm>
              <a:off x="4729367" y="4238106"/>
              <a:ext cx="765846" cy="768309"/>
            </a:xfrm>
            <a:custGeom>
              <a:avLst/>
              <a:gdLst>
                <a:gd name="T0" fmla="*/ 516 w 10376"/>
                <a:gd name="T1" fmla="*/ 6122 h 10376"/>
                <a:gd name="T2" fmla="*/ 516 w 10376"/>
                <a:gd name="T3" fmla="*/ 4253 h 10376"/>
                <a:gd name="T4" fmla="*/ 4253 w 10376"/>
                <a:gd name="T5" fmla="*/ 516 h 10376"/>
                <a:gd name="T6" fmla="*/ 6122 w 10376"/>
                <a:gd name="T7" fmla="*/ 516 h 10376"/>
                <a:gd name="T8" fmla="*/ 9860 w 10376"/>
                <a:gd name="T9" fmla="*/ 4253 h 10376"/>
                <a:gd name="T10" fmla="*/ 9860 w 10376"/>
                <a:gd name="T11" fmla="*/ 6122 h 10376"/>
                <a:gd name="T12" fmla="*/ 6122 w 10376"/>
                <a:gd name="T13" fmla="*/ 9860 h 10376"/>
                <a:gd name="T14" fmla="*/ 4253 w 10376"/>
                <a:gd name="T15" fmla="*/ 9860 h 10376"/>
                <a:gd name="T16" fmla="*/ 516 w 10376"/>
                <a:gd name="T17" fmla="*/ 6122 h 10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6" h="10376">
                  <a:moveTo>
                    <a:pt x="516" y="6122"/>
                  </a:moveTo>
                  <a:cubicBezTo>
                    <a:pt x="0" y="5606"/>
                    <a:pt x="0" y="4769"/>
                    <a:pt x="516" y="4253"/>
                  </a:cubicBezTo>
                  <a:lnTo>
                    <a:pt x="4253" y="516"/>
                  </a:lnTo>
                  <a:cubicBezTo>
                    <a:pt x="4769" y="0"/>
                    <a:pt x="5606" y="0"/>
                    <a:pt x="6122" y="516"/>
                  </a:cubicBezTo>
                  <a:lnTo>
                    <a:pt x="9860" y="4253"/>
                  </a:lnTo>
                  <a:cubicBezTo>
                    <a:pt x="10376" y="4769"/>
                    <a:pt x="10376" y="5606"/>
                    <a:pt x="9860" y="6122"/>
                  </a:cubicBezTo>
                  <a:lnTo>
                    <a:pt x="6122" y="9860"/>
                  </a:lnTo>
                  <a:cubicBezTo>
                    <a:pt x="5606" y="10376"/>
                    <a:pt x="4769" y="10376"/>
                    <a:pt x="4253" y="9860"/>
                  </a:cubicBezTo>
                  <a:lnTo>
                    <a:pt x="516" y="6122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altLang="zh-CN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176262D-EC89-3082-CC49-D9C89309E757}"/>
              </a:ext>
            </a:extLst>
          </p:cNvPr>
          <p:cNvSpPr txBox="1"/>
          <p:nvPr/>
        </p:nvSpPr>
        <p:spPr>
          <a:xfrm>
            <a:off x="7461527" y="1733946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手势切题区间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滚动式容量管理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6D7264-5DD3-6AD5-33C9-65FC8984C3FD}"/>
              </a:ext>
            </a:extLst>
          </p:cNvPr>
          <p:cNvSpPr txBox="1"/>
          <p:nvPr/>
        </p:nvSpPr>
        <p:spPr>
          <a:xfrm>
            <a:off x="7508482" y="277041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限制滑块区间渲染题量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29BF9D-FFC4-7DD2-5F61-AF7D87B89855}"/>
              </a:ext>
            </a:extLst>
          </p:cNvPr>
          <p:cNvSpPr txBox="1"/>
          <p:nvPr/>
        </p:nvSpPr>
        <p:spPr>
          <a:xfrm>
            <a:off x="7508482" y="4184364"/>
            <a:ext cx="3058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摒弃 </a:t>
            </a:r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硬件加速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带来的副作用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B1CEB-5B1E-065C-7640-791163E16CFF}"/>
              </a:ext>
            </a:extLst>
          </p:cNvPr>
          <p:cNvSpPr txBox="1"/>
          <p:nvPr/>
        </p:nvSpPr>
        <p:spPr>
          <a:xfrm>
            <a:off x="7508482" y="5269023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解除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动画触发的硬件加速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A28951-028A-FBA6-7043-5B1009E56E61}"/>
              </a:ext>
            </a:extLst>
          </p:cNvPr>
          <p:cNvSpPr txBox="1"/>
          <p:nvPr/>
        </p:nvSpPr>
        <p:spPr>
          <a:xfrm>
            <a:off x="2217306" y="1733947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端到端的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性能优化手段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02F21-00DC-230E-B6D2-70545FB40CEA}"/>
              </a:ext>
            </a:extLst>
          </p:cNvPr>
          <p:cNvSpPr txBox="1"/>
          <p:nvPr/>
        </p:nvSpPr>
        <p:spPr>
          <a:xfrm>
            <a:off x="2879476" y="2776497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ssr</a:t>
            </a:r>
            <a:r>
              <a:rPr kumimoji="1" lang="zh-CN" altLang="en-US" dirty="0"/>
              <a:t> 模版缓存</a:t>
            </a:r>
            <a:endParaRPr kumimoji="1" lang="en-US" altLang="zh-CN" dirty="0"/>
          </a:p>
          <a:p>
            <a:r>
              <a:rPr kumimoji="1" lang="en-US" altLang="zh-CN" dirty="0"/>
              <a:t>csr</a:t>
            </a:r>
            <a:r>
              <a:rPr kumimoji="1" lang="zh-CN" altLang="en-US" dirty="0"/>
              <a:t> 接口数据预取</a:t>
            </a:r>
            <a:endParaRPr kumimoji="1" lang="en-US" altLang="zh-CN" dirty="0"/>
          </a:p>
          <a:p>
            <a:r>
              <a:rPr kumimoji="1" lang="zh-CN" altLang="en-US" dirty="0"/>
              <a:t>静态资源缓存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F472A3-79A5-F9E0-8B71-F56A4938B3A0}"/>
              </a:ext>
            </a:extLst>
          </p:cNvPr>
          <p:cNvSpPr txBox="1"/>
          <p:nvPr/>
        </p:nvSpPr>
        <p:spPr>
          <a:xfrm>
            <a:off x="2153702" y="4135743"/>
            <a:ext cx="23583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IOS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内存保护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机制的探索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A1F854-3C74-00DC-421B-78CCEA19A5F0}"/>
              </a:ext>
            </a:extLst>
          </p:cNvPr>
          <p:cNvSpPr txBox="1"/>
          <p:nvPr/>
        </p:nvSpPr>
        <p:spPr>
          <a:xfrm>
            <a:off x="2755915" y="526902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 节点量大</a:t>
            </a:r>
            <a:endParaRPr kumimoji="1" lang="en-US" altLang="zh-CN" dirty="0"/>
          </a:p>
          <a:p>
            <a:r>
              <a:rPr kumimoji="1" lang="zh-CN" altLang="en-US" dirty="0"/>
              <a:t>预渲染、勤删除</a:t>
            </a:r>
          </a:p>
        </p:txBody>
      </p:sp>
      <p:pic>
        <p:nvPicPr>
          <p:cNvPr id="22" name="图形 21" descr="指向右边的反手食指">
            <a:extLst>
              <a:ext uri="{FF2B5EF4-FFF2-40B4-BE49-F238E27FC236}">
                <a16:creationId xmlns:a16="http://schemas.microsoft.com/office/drawing/2014/main" id="{7B69E58C-7FF8-3682-7AAC-679041200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681" y="2621769"/>
            <a:ext cx="423106" cy="423106"/>
          </a:xfrm>
          <a:prstGeom prst="rect">
            <a:avLst/>
          </a:prstGeom>
        </p:spPr>
      </p:pic>
      <p:pic>
        <p:nvPicPr>
          <p:cNvPr id="23" name="图形 22" descr="闪电">
            <a:extLst>
              <a:ext uri="{FF2B5EF4-FFF2-40B4-BE49-F238E27FC236}">
                <a16:creationId xmlns:a16="http://schemas.microsoft.com/office/drawing/2014/main" id="{B225246C-04C1-78EA-33EB-3169095B1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3391" y="4605885"/>
            <a:ext cx="475396" cy="475396"/>
          </a:xfrm>
          <a:prstGeom prst="rect">
            <a:avLst/>
          </a:prstGeom>
        </p:spPr>
      </p:pic>
      <p:pic>
        <p:nvPicPr>
          <p:cNvPr id="24" name="图形 23" descr="机器人">
            <a:extLst>
              <a:ext uri="{FF2B5EF4-FFF2-40B4-BE49-F238E27FC236}">
                <a16:creationId xmlns:a16="http://schemas.microsoft.com/office/drawing/2014/main" id="{6F4288FF-2B06-7008-E782-2B847B722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4519" y="2585949"/>
            <a:ext cx="475396" cy="475396"/>
          </a:xfrm>
          <a:prstGeom prst="rect">
            <a:avLst/>
          </a:prstGeom>
        </p:spPr>
      </p:pic>
      <p:pic>
        <p:nvPicPr>
          <p:cNvPr id="25" name="图形 24" descr="箭头竖直手杖形">
            <a:extLst>
              <a:ext uri="{FF2B5EF4-FFF2-40B4-BE49-F238E27FC236}">
                <a16:creationId xmlns:a16="http://schemas.microsoft.com/office/drawing/2014/main" id="{7B84B6C4-7939-69AC-8613-355DBA2A0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6135" y="462604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4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端到端的性能优化收效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6E7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93F33B2-AAB0-527E-C186-53E57EFC2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310170"/>
              </p:ext>
            </p:extLst>
          </p:nvPr>
        </p:nvGraphicFramePr>
        <p:xfrm>
          <a:off x="6191479" y="1476261"/>
          <a:ext cx="5422747" cy="503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1F67070-E929-9CB1-6510-7CDEB1FEBC6E}"/>
              </a:ext>
            </a:extLst>
          </p:cNvPr>
          <p:cNvSpPr txBox="1"/>
          <p:nvPr/>
        </p:nvSpPr>
        <p:spPr>
          <a:xfrm>
            <a:off x="577774" y="128669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站在巨人的肩膀上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D0F2FD-7531-FF12-D2A4-A3A09AC3C9B8}"/>
              </a:ext>
            </a:extLst>
          </p:cNvPr>
          <p:cNvSpPr/>
          <p:nvPr/>
        </p:nvSpPr>
        <p:spPr>
          <a:xfrm>
            <a:off x="688183" y="2269011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模版缓存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5A1F62-2303-E373-8F6A-22FC6CE2C9B0}"/>
              </a:ext>
            </a:extLst>
          </p:cNvPr>
          <p:cNvSpPr/>
          <p:nvPr/>
        </p:nvSpPr>
        <p:spPr>
          <a:xfrm>
            <a:off x="688183" y="3178834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静态资源预缓存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DE87A-D629-0B12-201F-6B166A13DB59}"/>
              </a:ext>
            </a:extLst>
          </p:cNvPr>
          <p:cNvSpPr/>
          <p:nvPr/>
        </p:nvSpPr>
        <p:spPr>
          <a:xfrm>
            <a:off x="688182" y="4095869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接口数据预获取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40D8EA-3D56-C10A-99CC-FD4F181B5ABE}"/>
              </a:ext>
            </a:extLst>
          </p:cNvPr>
          <p:cNvSpPr/>
          <p:nvPr/>
        </p:nvSpPr>
        <p:spPr>
          <a:xfrm>
            <a:off x="688182" y="4984140"/>
            <a:ext cx="2028515" cy="500332"/>
          </a:xfrm>
          <a:prstGeom prst="rect">
            <a:avLst/>
          </a:prstGeom>
          <a:solidFill>
            <a:srgbClr val="FE6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接口聚合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14945EA-C85A-DC68-759D-40811CA81ABB}"/>
              </a:ext>
            </a:extLst>
          </p:cNvPr>
          <p:cNvSpPr/>
          <p:nvPr/>
        </p:nvSpPr>
        <p:spPr>
          <a:xfrm rot="10800000">
            <a:off x="3514379" y="2271765"/>
            <a:ext cx="158729" cy="3212707"/>
          </a:xfrm>
          <a:prstGeom prst="leftBrace">
            <a:avLst/>
          </a:prstGeom>
          <a:ln w="47625" cmpd="sng">
            <a:solidFill>
              <a:srgbClr val="FF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677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BCAE9C1-AB68-76FD-4803-FCEE72AF626D}"/>
              </a:ext>
            </a:extLst>
          </p:cNvPr>
          <p:cNvSpPr/>
          <p:nvPr/>
        </p:nvSpPr>
        <p:spPr>
          <a:xfrm>
            <a:off x="4560987" y="4541498"/>
            <a:ext cx="6833195" cy="21085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588042" y="401168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5</a:t>
            </a: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手势切题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体验优化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6E7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B8CBB6-7048-652B-BCC4-3C819B521B2D}"/>
              </a:ext>
            </a:extLst>
          </p:cNvPr>
          <p:cNvGrpSpPr/>
          <p:nvPr/>
        </p:nvGrpSpPr>
        <p:grpSpPr>
          <a:xfrm>
            <a:off x="8497567" y="1334090"/>
            <a:ext cx="5771827" cy="1747278"/>
            <a:chOff x="8211519" y="1733269"/>
            <a:chExt cx="5771827" cy="174727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5C5BB49-EE4E-9394-34E4-32FB514F7814}"/>
                </a:ext>
              </a:extLst>
            </p:cNvPr>
            <p:cNvSpPr txBox="1"/>
            <p:nvPr/>
          </p:nvSpPr>
          <p:spPr>
            <a:xfrm>
              <a:off x="8624807" y="2741883"/>
              <a:ext cx="53585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3. </a:t>
              </a:r>
              <a:r>
                <a:rPr kumimoji="1" lang="zh-CN" altLang="en-US" dirty="0"/>
                <a:t>减少不必要的硬件加速区域</a:t>
              </a:r>
              <a:endParaRPr kumimoji="1" lang="en-US" altLang="zh-CN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582F14-4F7F-9324-DB19-FA601E3E5473}"/>
                </a:ext>
              </a:extLst>
            </p:cNvPr>
            <p:cNvGrpSpPr/>
            <p:nvPr/>
          </p:nvGrpSpPr>
          <p:grpSpPr>
            <a:xfrm>
              <a:off x="8211519" y="1733269"/>
              <a:ext cx="4228454" cy="1747278"/>
              <a:chOff x="8211519" y="1733269"/>
              <a:chExt cx="4228454" cy="1747278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99CBF0D-4FFE-8D2A-920B-9EEB5C0C41CE}"/>
                  </a:ext>
                </a:extLst>
              </p:cNvPr>
              <p:cNvSpPr txBox="1"/>
              <p:nvPr/>
            </p:nvSpPr>
            <p:spPr>
              <a:xfrm>
                <a:off x="8624807" y="2030277"/>
                <a:ext cx="3272725" cy="382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1. Dom</a:t>
                </a:r>
                <a:r>
                  <a:rPr kumimoji="1" lang="zh-CN" altLang="en-US" dirty="0"/>
                  <a:t> 挂载数据修改</a:t>
                </a:r>
                <a:endParaRPr kumimoji="1" lang="en-US" altLang="zh-CN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924EBE-7B41-0AFA-AE4E-06751AF86F29}"/>
                  </a:ext>
                </a:extLst>
              </p:cNvPr>
              <p:cNvSpPr txBox="1"/>
              <p:nvPr/>
            </p:nvSpPr>
            <p:spPr>
              <a:xfrm>
                <a:off x="8624807" y="2355741"/>
                <a:ext cx="3815166" cy="370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2. Swiper</a:t>
                </a:r>
                <a:r>
                  <a:rPr kumimoji="1" lang="zh-CN" altLang="en-US" dirty="0"/>
                  <a:t> 队列数量限制（</a:t>
                </a:r>
                <a:r>
                  <a:rPr kumimoji="1" lang="en-US" altLang="zh-CN" dirty="0"/>
                  <a:t>&lt;=10</a:t>
                </a:r>
                <a:r>
                  <a:rPr kumimoji="1" lang="zh-CN" altLang="en-US" dirty="0"/>
                  <a:t>）</a:t>
                </a:r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8CAF53D-7D8F-F897-66E4-B2BC607921C7}"/>
                  </a:ext>
                </a:extLst>
              </p:cNvPr>
              <p:cNvSpPr txBox="1"/>
              <p:nvPr/>
            </p:nvSpPr>
            <p:spPr>
              <a:xfrm>
                <a:off x="8624807" y="3111215"/>
                <a:ext cx="29343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4. </a:t>
                </a:r>
                <a:r>
                  <a:rPr kumimoji="1" lang="zh-CN" altLang="en-US" dirty="0"/>
                  <a:t>优化 </a:t>
                </a:r>
                <a:r>
                  <a:rPr kumimoji="1" lang="en-US" altLang="zh-CN" dirty="0"/>
                  <a:t>Session</a:t>
                </a:r>
                <a:r>
                  <a:rPr kumimoji="1" lang="zh-CN" altLang="en-US" dirty="0"/>
                  <a:t> 存储逻辑</a:t>
                </a:r>
                <a:endParaRPr kumimoji="1" lang="en-US" altLang="zh-CN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88B465F-3C88-5CA4-8BB8-D2F6C8D46E5F}"/>
                  </a:ext>
                </a:extLst>
              </p:cNvPr>
              <p:cNvSpPr txBox="1"/>
              <p:nvPr/>
            </p:nvSpPr>
            <p:spPr>
              <a:xfrm>
                <a:off x="8211519" y="1733269"/>
                <a:ext cx="28852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b="1" dirty="0"/>
                  <a:t>具体措施：</a:t>
                </a:r>
                <a:endParaRPr kumimoji="1" lang="en-US" altLang="zh-CN" b="1" dirty="0"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3C7AB9-50DA-E323-E481-06E85AD52840}"/>
              </a:ext>
            </a:extLst>
          </p:cNvPr>
          <p:cNvGrpSpPr/>
          <p:nvPr/>
        </p:nvGrpSpPr>
        <p:grpSpPr>
          <a:xfrm>
            <a:off x="934579" y="4657518"/>
            <a:ext cx="3163591" cy="1809649"/>
            <a:chOff x="7647802" y="4243745"/>
            <a:chExt cx="3163591" cy="1809649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7D5D1C3A-6241-6264-27AC-48659FEFE481}"/>
                </a:ext>
              </a:extLst>
            </p:cNvPr>
            <p:cNvSpPr/>
            <p:nvPr/>
          </p:nvSpPr>
          <p:spPr>
            <a:xfrm>
              <a:off x="7647802" y="5405132"/>
              <a:ext cx="3163589" cy="6482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深挖根因</a:t>
              </a:r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B85893EC-A676-8CC5-F174-7CCBC01B8FFD}"/>
                </a:ext>
              </a:extLst>
            </p:cNvPr>
            <p:cNvSpPr/>
            <p:nvPr/>
          </p:nvSpPr>
          <p:spPr>
            <a:xfrm>
              <a:off x="7647803" y="4243745"/>
              <a:ext cx="3163590" cy="64826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突破技术边界不设限</a:t>
              </a:r>
            </a:p>
          </p:txBody>
        </p:sp>
      </p:grp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420F595-410C-313F-59D7-5DB6C2E38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532359"/>
              </p:ext>
            </p:extLst>
          </p:nvPr>
        </p:nvGraphicFramePr>
        <p:xfrm>
          <a:off x="346799" y="1334090"/>
          <a:ext cx="8090019" cy="5523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B1AA6A6-6A5B-7042-15D4-90F3DD7BCB9C}"/>
              </a:ext>
            </a:extLst>
          </p:cNvPr>
          <p:cNvSpPr txBox="1"/>
          <p:nvPr/>
        </p:nvSpPr>
        <p:spPr>
          <a:xfrm>
            <a:off x="5228983" y="4751072"/>
            <a:ext cx="2723823" cy="168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经验沉淀：</a:t>
            </a:r>
            <a:endParaRPr kumimoji="1" lang="en-US" altLang="zh-CN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iOS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OOM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定位及分析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JetsamEvent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日志分析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优化方案沉淀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ADC2E8-85D7-6815-5C3A-9FE825FDBAEB}"/>
              </a:ext>
            </a:extLst>
          </p:cNvPr>
          <p:cNvSpPr txBox="1"/>
          <p:nvPr/>
        </p:nvSpPr>
        <p:spPr>
          <a:xfrm>
            <a:off x="8497567" y="4738992"/>
            <a:ext cx="2839239" cy="1273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经验复制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落地：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中台题库手势切题落地</a:t>
            </a:r>
            <a:endParaRPr kumimoji="1"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错题本接入</a:t>
            </a:r>
          </a:p>
        </p:txBody>
      </p:sp>
    </p:spTree>
    <p:extLst>
      <p:ext uri="{BB962C8B-B14F-4D97-AF65-F5344CB8AC3E}">
        <p14:creationId xmlns:p14="http://schemas.microsoft.com/office/powerpoint/2010/main" val="41906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2651" y="2036116"/>
            <a:ext cx="6538595" cy="1920557"/>
            <a:chOff x="2707972" y="-1016956"/>
            <a:chExt cx="8718126" cy="2560745"/>
          </a:xfrm>
        </p:grpSpPr>
        <p:sp>
          <p:nvSpPr>
            <p:cNvPr id="3" name="微软雅黑BOLD  130点"/>
            <p:cNvSpPr txBox="1"/>
            <p:nvPr/>
          </p:nvSpPr>
          <p:spPr>
            <a:xfrm>
              <a:off x="5487578" y="-1016956"/>
              <a:ext cx="3489960" cy="161882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pPr algn="ctr"/>
              <a:r>
                <a:rPr lang="en-US" sz="7200">
                  <a:solidFill>
                    <a:srgbClr val="22272D"/>
                  </a:solidFill>
                  <a:latin typeface="Arial Black" panose="020B0A04020102020204" pitchFamily="34" charset="0"/>
                  <a:ea typeface="微软雅黑" charset="-122"/>
                  <a:cs typeface="Arial Black" panose="020B0A04020102020204" pitchFamily="34" charset="0"/>
                </a:rPr>
                <a:t>03</a:t>
              </a:r>
              <a:endParaRPr lang="en-US" sz="7200" dirty="0">
                <a:solidFill>
                  <a:srgbClr val="22272D"/>
                </a:solidFill>
                <a:latin typeface="Arial Black" panose="020B0A04020102020204" pitchFamily="34" charset="0"/>
                <a:ea typeface="微软雅黑" charset="-122"/>
                <a:cs typeface="Arial Black" panose="020B0A040201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707972" y="601448"/>
              <a:ext cx="8718126" cy="94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0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个人发展规划</a:t>
              </a:r>
              <a:endPara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74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19D1B03-E152-145A-73ED-555D990B0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060620"/>
              </p:ext>
            </p:extLst>
          </p:nvPr>
        </p:nvGraphicFramePr>
        <p:xfrm>
          <a:off x="1537642" y="1537016"/>
          <a:ext cx="8931983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78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心理版块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DAF6C0-2677-BB71-446E-071D2D0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3" y="1269671"/>
            <a:ext cx="11930013" cy="55883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7FE6039-BA1A-F5F0-8728-D4D69E2671F8}"/>
              </a:ext>
            </a:extLst>
          </p:cNvPr>
          <p:cNvSpPr txBox="1"/>
          <p:nvPr/>
        </p:nvSpPr>
        <p:spPr>
          <a:xfrm>
            <a:off x="551384" y="1268760"/>
            <a:ext cx="414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60% -&gt; 95%+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（线上化率）</a:t>
            </a:r>
          </a:p>
        </p:txBody>
      </p:sp>
    </p:spTree>
    <p:extLst>
      <p:ext uri="{BB962C8B-B14F-4D97-AF65-F5344CB8AC3E}">
        <p14:creationId xmlns:p14="http://schemas.microsoft.com/office/powerpoint/2010/main" val="2109325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K12</a:t>
            </a:r>
            <a:r>
              <a:rPr kumimoji="1" lang="zh-CN" altLang="en-US" sz="2800" b="1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版块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827F7096-A391-C4DA-3D11-20A8EBD57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657867"/>
              </p:ext>
            </p:extLst>
          </p:nvPr>
        </p:nvGraphicFramePr>
        <p:xfrm>
          <a:off x="5018088" y="11381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8817CF0-12F8-B8E5-B434-F20DB4E159CD}"/>
              </a:ext>
            </a:extLst>
          </p:cNvPr>
          <p:cNvSpPr txBox="1"/>
          <p:nvPr/>
        </p:nvSpPr>
        <p:spPr>
          <a:xfrm>
            <a:off x="421490" y="2330558"/>
            <a:ext cx="5011307" cy="219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学科产品的交付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KM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基本盘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做好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流量工具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做好学科业务和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心理业务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</a:t>
            </a:r>
            <a:endParaRPr kumimoji="1"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55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职责领域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F53EC8-611A-74E2-4330-B4554F390B64}"/>
              </a:ext>
            </a:extLst>
          </p:cNvPr>
          <p:cNvGrpSpPr/>
          <p:nvPr/>
        </p:nvGrpSpPr>
        <p:grpSpPr>
          <a:xfrm>
            <a:off x="235814" y="1294629"/>
            <a:ext cx="5491385" cy="3051175"/>
            <a:chOff x="236888" y="1987913"/>
            <a:chExt cx="5107075" cy="34118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50999CC-5304-7EE0-CA62-26157489700A}"/>
                </a:ext>
              </a:extLst>
            </p:cNvPr>
            <p:cNvSpPr/>
            <p:nvPr/>
          </p:nvSpPr>
          <p:spPr>
            <a:xfrm>
              <a:off x="236888" y="1987913"/>
              <a:ext cx="5107075" cy="3411855"/>
            </a:xfrm>
            <a:prstGeom prst="rect">
              <a:avLst/>
            </a:prstGeom>
            <a:noFill/>
            <a:ln w="15875">
              <a:solidFill>
                <a:srgbClr val="FF657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系统功能">
              <a:extLst>
                <a:ext uri="{FF2B5EF4-FFF2-40B4-BE49-F238E27FC236}">
                  <a16:creationId xmlns:a16="http://schemas.microsoft.com/office/drawing/2014/main" id="{3705596F-C4B6-A3AE-7293-BAC39A26E539}"/>
                </a:ext>
              </a:extLst>
            </p:cNvPr>
            <p:cNvSpPr txBox="1"/>
            <p:nvPr/>
          </p:nvSpPr>
          <p:spPr>
            <a:xfrm>
              <a:off x="358863" y="3037474"/>
              <a:ext cx="333944" cy="1312735"/>
            </a:xfrm>
            <a:prstGeom prst="rect">
              <a:avLst/>
            </a:prstGeom>
            <a:ln w="12700">
              <a:miter lim="400000"/>
            </a:ln>
          </p:spPr>
          <p:txBody>
            <a:bodyPr vert="eaVert" wrap="square" lIns="25400" tIns="25400" rIns="25400" bIns="25400" anchor="ctr">
              <a:spAutoFit/>
            </a:bodyPr>
            <a:lstStyle>
              <a:defPPr>
                <a:defRPr lang="zh-CN"/>
              </a:defPPr>
              <a:lvl1pPr>
                <a:defRPr sz="1500" b="1">
                  <a:solidFill>
                    <a:schemeClr val="accent4"/>
                  </a:solidFill>
                </a:defRPr>
              </a:lvl1pPr>
            </a:lstStyle>
            <a:p>
              <a:r>
                <a:rPr lang="zh-CN" altLang="en-US" sz="2000" dirty="0">
                  <a:solidFill>
                    <a:srgbClr val="FF6572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rPr>
                <a:t>用户技术</a:t>
              </a:r>
              <a:endParaRPr sz="2000" dirty="0">
                <a:solidFill>
                  <a:srgbClr val="FF6572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BCF9CC5-2D45-9D87-E66A-5E9611A9D276}"/>
                </a:ext>
              </a:extLst>
            </p:cNvPr>
            <p:cNvGrpSpPr/>
            <p:nvPr/>
          </p:nvGrpSpPr>
          <p:grpSpPr>
            <a:xfrm>
              <a:off x="846009" y="3795431"/>
              <a:ext cx="1396462" cy="1469724"/>
              <a:chOff x="7691236" y="2884958"/>
              <a:chExt cx="1396463" cy="166624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AE0B1CB-06BA-1079-CF82-BE4610E4D556}"/>
                  </a:ext>
                </a:extLst>
              </p:cNvPr>
              <p:cNvSpPr/>
              <p:nvPr/>
            </p:nvSpPr>
            <p:spPr>
              <a:xfrm>
                <a:off x="7691236" y="2884958"/>
                <a:ext cx="1396463" cy="1666240"/>
              </a:xfrm>
              <a:prstGeom prst="rect">
                <a:avLst/>
              </a:prstGeom>
              <a:noFill/>
              <a:ln w="15875">
                <a:solidFill>
                  <a:srgbClr val="FF6E7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488925-1FB6-7F6D-0914-2F5481FB7C62}"/>
                  </a:ext>
                </a:extLst>
              </p:cNvPr>
              <p:cNvSpPr txBox="1"/>
              <p:nvPr/>
            </p:nvSpPr>
            <p:spPr>
              <a:xfrm>
                <a:off x="7701641" y="3151515"/>
                <a:ext cx="351155" cy="120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>
                    <a:solidFill>
                      <a:srgbClr val="FF6E7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直播互动</a:t>
                </a:r>
              </a:p>
            </p:txBody>
          </p:sp>
          <p:sp>
            <p:nvSpPr>
              <p:cNvPr id="27" name="策略管理">
                <a:extLst>
                  <a:ext uri="{FF2B5EF4-FFF2-40B4-BE49-F238E27FC236}">
                    <a16:creationId xmlns:a16="http://schemas.microsoft.com/office/drawing/2014/main" id="{CAF07DD9-B57F-7AAD-28AF-AD30C36B836D}"/>
                  </a:ext>
                </a:extLst>
              </p:cNvPr>
              <p:cNvSpPr/>
              <p:nvPr/>
            </p:nvSpPr>
            <p:spPr>
              <a:xfrm>
                <a:off x="8065320" y="3021289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选项卡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8" name="策略管理">
                <a:extLst>
                  <a:ext uri="{FF2B5EF4-FFF2-40B4-BE49-F238E27FC236}">
                    <a16:creationId xmlns:a16="http://schemas.microsoft.com/office/drawing/2014/main" id="{0DC90909-517A-225F-7543-D4B124970375}"/>
                  </a:ext>
                </a:extLst>
              </p:cNvPr>
              <p:cNvSpPr/>
              <p:nvPr/>
            </p:nvSpPr>
            <p:spPr>
              <a:xfrm>
                <a:off x="8065320" y="3391198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互动卡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9" name="策略管理">
                <a:extLst>
                  <a:ext uri="{FF2B5EF4-FFF2-40B4-BE49-F238E27FC236}">
                    <a16:creationId xmlns:a16="http://schemas.microsoft.com/office/drawing/2014/main" id="{78600242-CC7C-98CE-BFBB-25F0D3610FE5}"/>
                  </a:ext>
                </a:extLst>
              </p:cNvPr>
              <p:cNvSpPr/>
              <p:nvPr/>
            </p:nvSpPr>
            <p:spPr>
              <a:xfrm>
                <a:off x="8065320" y="4135231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抽奖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30" name="策略管理">
                <a:extLst>
                  <a:ext uri="{FF2B5EF4-FFF2-40B4-BE49-F238E27FC236}">
                    <a16:creationId xmlns:a16="http://schemas.microsoft.com/office/drawing/2014/main" id="{5415547D-1272-F2EE-EFA1-FB1E359C8D46}"/>
                  </a:ext>
                </a:extLst>
              </p:cNvPr>
              <p:cNvSpPr/>
              <p:nvPr/>
            </p:nvSpPr>
            <p:spPr>
              <a:xfrm>
                <a:off x="8065320" y="3765322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红包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E2FAE8C-4434-E3B2-9086-ADD66B96517C}"/>
                </a:ext>
              </a:extLst>
            </p:cNvPr>
            <p:cNvGrpSpPr/>
            <p:nvPr/>
          </p:nvGrpSpPr>
          <p:grpSpPr>
            <a:xfrm>
              <a:off x="2201188" y="2221027"/>
              <a:ext cx="1385032" cy="1469724"/>
              <a:chOff x="6161825" y="2866584"/>
              <a:chExt cx="1385033" cy="1666240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E63CAC2-799A-E600-D02B-7E551438CB2C}"/>
                  </a:ext>
                </a:extLst>
              </p:cNvPr>
              <p:cNvSpPr/>
              <p:nvPr/>
            </p:nvSpPr>
            <p:spPr>
              <a:xfrm>
                <a:off x="6171288" y="2866584"/>
                <a:ext cx="1375570" cy="1666240"/>
              </a:xfrm>
              <a:prstGeom prst="rect">
                <a:avLst/>
              </a:prstGeom>
              <a:noFill/>
              <a:ln w="15875">
                <a:solidFill>
                  <a:srgbClr val="FF6E7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2F4ACE7-2882-FDD7-8D57-275EF066A874}"/>
                  </a:ext>
                </a:extLst>
              </p:cNvPr>
              <p:cNvSpPr txBox="1"/>
              <p:nvPr/>
            </p:nvSpPr>
            <p:spPr>
              <a:xfrm>
                <a:off x="6161825" y="3094931"/>
                <a:ext cx="351155" cy="120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>
                    <a:solidFill>
                      <a:srgbClr val="FF6E7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学习中心</a:t>
                </a:r>
              </a:p>
            </p:txBody>
          </p:sp>
          <p:sp>
            <p:nvSpPr>
              <p:cNvPr id="21" name="策略管理">
                <a:extLst>
                  <a:ext uri="{FF2B5EF4-FFF2-40B4-BE49-F238E27FC236}">
                    <a16:creationId xmlns:a16="http://schemas.microsoft.com/office/drawing/2014/main" id="{65DFECF6-C0CE-3B76-B00C-69CD7ACB645A}"/>
                  </a:ext>
                </a:extLst>
              </p:cNvPr>
              <p:cNvSpPr/>
              <p:nvPr/>
            </p:nvSpPr>
            <p:spPr>
              <a:xfrm>
                <a:off x="6545367" y="3002915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课程中心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2" name="策略管理">
                <a:extLst>
                  <a:ext uri="{FF2B5EF4-FFF2-40B4-BE49-F238E27FC236}">
                    <a16:creationId xmlns:a16="http://schemas.microsoft.com/office/drawing/2014/main" id="{DC3E1757-9DFB-51E7-60BB-CCB046B6FFA5}"/>
                  </a:ext>
                </a:extLst>
              </p:cNvPr>
              <p:cNvSpPr/>
              <p:nvPr/>
            </p:nvSpPr>
            <p:spPr>
              <a:xfrm>
                <a:off x="6545367" y="3372824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课节列表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3" name="策略管理">
                <a:extLst>
                  <a:ext uri="{FF2B5EF4-FFF2-40B4-BE49-F238E27FC236}">
                    <a16:creationId xmlns:a16="http://schemas.microsoft.com/office/drawing/2014/main" id="{98834F08-0045-5602-4AF0-F0E39FE96C85}"/>
                  </a:ext>
                </a:extLst>
              </p:cNvPr>
              <p:cNvSpPr/>
              <p:nvPr/>
            </p:nvSpPr>
            <p:spPr>
              <a:xfrm>
                <a:off x="6545367" y="4116855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学习资料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24" name="策略管理">
                <a:extLst>
                  <a:ext uri="{FF2B5EF4-FFF2-40B4-BE49-F238E27FC236}">
                    <a16:creationId xmlns:a16="http://schemas.microsoft.com/office/drawing/2014/main" id="{D217FFA3-89EC-8EE5-82ED-828E2D51491A}"/>
                  </a:ext>
                </a:extLst>
              </p:cNvPr>
              <p:cNvSpPr/>
              <p:nvPr/>
            </p:nvSpPr>
            <p:spPr>
              <a:xfrm>
                <a:off x="6545367" y="3746948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课节详情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7DF432-21A7-2787-8AA4-B13752239AD4}"/>
                </a:ext>
              </a:extLst>
            </p:cNvPr>
            <p:cNvGrpSpPr/>
            <p:nvPr/>
          </p:nvGrpSpPr>
          <p:grpSpPr>
            <a:xfrm>
              <a:off x="3778408" y="2230672"/>
              <a:ext cx="1375569" cy="1460078"/>
              <a:chOff x="9196844" y="1110976"/>
              <a:chExt cx="1375570" cy="165530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5A40ADD-2369-3086-E8E4-FCFEFCD87A7E}"/>
                  </a:ext>
                </a:extLst>
              </p:cNvPr>
              <p:cNvSpPr/>
              <p:nvPr/>
            </p:nvSpPr>
            <p:spPr>
              <a:xfrm>
                <a:off x="9196844" y="1110976"/>
                <a:ext cx="1375570" cy="1655304"/>
              </a:xfrm>
              <a:prstGeom prst="rect">
                <a:avLst/>
              </a:prstGeom>
              <a:noFill/>
              <a:ln w="15875">
                <a:solidFill>
                  <a:srgbClr val="FF657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6E0715-9A18-B3CE-6AA9-796B6EA80844}"/>
                  </a:ext>
                </a:extLst>
              </p:cNvPr>
              <p:cNvSpPr txBox="1"/>
              <p:nvPr/>
            </p:nvSpPr>
            <p:spPr>
              <a:xfrm>
                <a:off x="9207247" y="1216005"/>
                <a:ext cx="351155" cy="1208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>
                    <a:solidFill>
                      <a:srgbClr val="FF6E7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激励体系</a:t>
                </a:r>
              </a:p>
            </p:txBody>
          </p:sp>
          <p:sp>
            <p:nvSpPr>
              <p:cNvPr id="16" name="策略管理">
                <a:extLst>
                  <a:ext uri="{FF2B5EF4-FFF2-40B4-BE49-F238E27FC236}">
                    <a16:creationId xmlns:a16="http://schemas.microsoft.com/office/drawing/2014/main" id="{4E09D7F5-018B-53BF-203D-1F9B4B23D7F9}"/>
                  </a:ext>
                </a:extLst>
              </p:cNvPr>
              <p:cNvSpPr/>
              <p:nvPr/>
            </p:nvSpPr>
            <p:spPr>
              <a:xfrm>
                <a:off x="9570932" y="1298452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学币商城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7" name="策略管理">
                <a:extLst>
                  <a:ext uri="{FF2B5EF4-FFF2-40B4-BE49-F238E27FC236}">
                    <a16:creationId xmlns:a16="http://schemas.microsoft.com/office/drawing/2014/main" id="{0E15FD55-D48F-D5CA-13E3-105BA66557AE}"/>
                  </a:ext>
                </a:extLst>
              </p:cNvPr>
              <p:cNvSpPr/>
              <p:nvPr/>
            </p:nvSpPr>
            <p:spPr>
              <a:xfrm>
                <a:off x="9570932" y="2042484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用户勋章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8" name="策略管理">
                <a:extLst>
                  <a:ext uri="{FF2B5EF4-FFF2-40B4-BE49-F238E27FC236}">
                    <a16:creationId xmlns:a16="http://schemas.microsoft.com/office/drawing/2014/main" id="{A69BC1F1-B274-FA0C-1297-4F82B1EF3B1F}"/>
                  </a:ext>
                </a:extLst>
              </p:cNvPr>
              <p:cNvSpPr/>
              <p:nvPr/>
            </p:nvSpPr>
            <p:spPr>
              <a:xfrm>
                <a:off x="9570932" y="1672575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用户激励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0DBFFE0-F595-26CF-28CE-AA75127D2B91}"/>
                </a:ext>
              </a:extLst>
            </p:cNvPr>
            <p:cNvGrpSpPr/>
            <p:nvPr/>
          </p:nvGrpSpPr>
          <p:grpSpPr>
            <a:xfrm>
              <a:off x="2370398" y="3801218"/>
              <a:ext cx="2726310" cy="1469724"/>
              <a:chOff x="6340495" y="2884958"/>
              <a:chExt cx="2726312" cy="166624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36BC27-7564-89A3-5732-F9CF08D4B7CE}"/>
                  </a:ext>
                </a:extLst>
              </p:cNvPr>
              <p:cNvSpPr/>
              <p:nvPr/>
            </p:nvSpPr>
            <p:spPr>
              <a:xfrm>
                <a:off x="6340495" y="2884958"/>
                <a:ext cx="2726312" cy="1666240"/>
              </a:xfrm>
              <a:prstGeom prst="rect">
                <a:avLst/>
              </a:prstGeom>
              <a:noFill/>
              <a:ln w="15875">
                <a:solidFill>
                  <a:srgbClr val="FF657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604005-139B-2D9B-717F-3F8BEB44CF15}"/>
                  </a:ext>
                </a:extLst>
              </p:cNvPr>
              <p:cNvSpPr txBox="1"/>
              <p:nvPr/>
            </p:nvSpPr>
            <p:spPr>
              <a:xfrm>
                <a:off x="6368995" y="3143721"/>
                <a:ext cx="351155" cy="120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>
                    <a:solidFill>
                      <a:srgbClr val="FF6E7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练习工具</a:t>
                </a:r>
              </a:p>
            </p:txBody>
          </p:sp>
          <p:sp>
            <p:nvSpPr>
              <p:cNvPr id="11" name="策略管理">
                <a:extLst>
                  <a:ext uri="{FF2B5EF4-FFF2-40B4-BE49-F238E27FC236}">
                    <a16:creationId xmlns:a16="http://schemas.microsoft.com/office/drawing/2014/main" id="{1D6F36E2-FBB0-0583-626D-0EDA1E6783E3}"/>
                  </a:ext>
                </a:extLst>
              </p:cNvPr>
              <p:cNvSpPr/>
              <p:nvPr/>
            </p:nvSpPr>
            <p:spPr>
              <a:xfrm>
                <a:off x="8065320" y="3021289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真题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2" name="策略管理">
                <a:extLst>
                  <a:ext uri="{FF2B5EF4-FFF2-40B4-BE49-F238E27FC236}">
                    <a16:creationId xmlns:a16="http://schemas.microsoft.com/office/drawing/2014/main" id="{A3FBF93A-7D98-BD76-B964-B58C3062A9C5}"/>
                  </a:ext>
                </a:extLst>
              </p:cNvPr>
              <p:cNvSpPr/>
              <p:nvPr/>
            </p:nvSpPr>
            <p:spPr>
              <a:xfrm>
                <a:off x="8065320" y="3391198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精刷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  <p:sp>
            <p:nvSpPr>
              <p:cNvPr id="13" name="策略管理">
                <a:extLst>
                  <a:ext uri="{FF2B5EF4-FFF2-40B4-BE49-F238E27FC236}">
                    <a16:creationId xmlns:a16="http://schemas.microsoft.com/office/drawing/2014/main" id="{FA1443C9-CABD-FEDB-F48D-C703A2C7F8A8}"/>
                  </a:ext>
                </a:extLst>
              </p:cNvPr>
              <p:cNvSpPr/>
              <p:nvPr/>
            </p:nvSpPr>
            <p:spPr>
              <a:xfrm>
                <a:off x="8065320" y="3765322"/>
                <a:ext cx="925492" cy="308507"/>
              </a:xfrm>
              <a:prstGeom prst="rect">
                <a:avLst/>
              </a:prstGeom>
              <a:solidFill>
                <a:srgbClr val="FF6E73">
                  <a:alpha val="40000"/>
                </a:srgbClr>
              </a:solidFill>
              <a:ln w="12700" cap="rnd">
                <a:solidFill>
                  <a:srgbClr val="FF6572"/>
                </a:solidFill>
                <a:prstDash val="solid"/>
                <a:round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defTabSz="825500">
                  <a:defRPr sz="2500">
                    <a:solidFill>
                      <a:srgbClr val="FFFFFF"/>
                    </a:solidFill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lvl1pPr>
              </a:lstStyle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PC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Roboto" panose="02000000000000000000" pitchFamily="2" charset="0"/>
                    <a:ea typeface="微软雅黑" panose="020B0503020204020204" pitchFamily="34" charset="-122"/>
                    <a:sym typeface="Roboto" panose="02000000000000000000" pitchFamily="2" charset="0"/>
                  </a:rPr>
                  <a:t> 刷题</a:t>
                </a:r>
                <a:endParaRPr lang="zh-CN" sz="1100" dirty="0">
                  <a:solidFill>
                    <a:schemeClr val="bg1"/>
                  </a:solidFill>
                  <a:latin typeface="Roboto" panose="02000000000000000000" pitchFamily="2" charset="0"/>
                  <a:ea typeface="微软雅黑" panose="020B0503020204020204" pitchFamily="34" charset="-122"/>
                  <a:sym typeface="Roboto" panose="02000000000000000000" pitchFamily="2" charset="0"/>
                </a:endParaRPr>
              </a:p>
            </p:txBody>
          </p: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114D7CB5-4273-BE54-5AED-AA59E5D39B20}"/>
              </a:ext>
            </a:extLst>
          </p:cNvPr>
          <p:cNvSpPr/>
          <p:nvPr/>
        </p:nvSpPr>
        <p:spPr>
          <a:xfrm>
            <a:off x="5833975" y="1294629"/>
            <a:ext cx="5991057" cy="5489680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系统功能">
            <a:extLst>
              <a:ext uri="{FF2B5EF4-FFF2-40B4-BE49-F238E27FC236}">
                <a16:creationId xmlns:a16="http://schemas.microsoft.com/office/drawing/2014/main" id="{997ECF16-3247-E960-BF00-A21040EF3A35}"/>
              </a:ext>
            </a:extLst>
          </p:cNvPr>
          <p:cNvSpPr txBox="1"/>
          <p:nvPr/>
        </p:nvSpPr>
        <p:spPr>
          <a:xfrm>
            <a:off x="6007115" y="3483307"/>
            <a:ext cx="666849" cy="1274843"/>
          </a:xfrm>
          <a:prstGeom prst="rect">
            <a:avLst/>
          </a:prstGeom>
          <a:ln w="12700">
            <a:miter lim="400000"/>
          </a:ln>
        </p:spPr>
        <p:txBody>
          <a:bodyPr vert="eaVert" wrap="square" lIns="25400" tIns="25400" rIns="25400" bIns="25400" anchor="ctr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accent4"/>
                </a:solidFill>
              </a:defRPr>
            </a:lvl1pPr>
          </a:lstStyle>
          <a:p>
            <a:r>
              <a:rPr lang="en-US" altLang="zh-CN" sz="4000" dirty="0">
                <a:solidFill>
                  <a:srgbClr val="00B050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CAL</a:t>
            </a:r>
            <a:endParaRPr sz="4000" dirty="0">
              <a:solidFill>
                <a:srgbClr val="00B050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351894-C0D2-02B1-CA08-04232F25F6EB}"/>
              </a:ext>
            </a:extLst>
          </p:cNvPr>
          <p:cNvSpPr/>
          <p:nvPr/>
        </p:nvSpPr>
        <p:spPr>
          <a:xfrm>
            <a:off x="6803577" y="4604494"/>
            <a:ext cx="4877359" cy="1205691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系统功能">
            <a:extLst>
              <a:ext uri="{FF2B5EF4-FFF2-40B4-BE49-F238E27FC236}">
                <a16:creationId xmlns:a16="http://schemas.microsoft.com/office/drawing/2014/main" id="{619815CB-991D-6D59-2C8D-19F4989FD0B2}"/>
              </a:ext>
            </a:extLst>
          </p:cNvPr>
          <p:cNvSpPr txBox="1"/>
          <p:nvPr/>
        </p:nvSpPr>
        <p:spPr>
          <a:xfrm>
            <a:off x="6978802" y="4858440"/>
            <a:ext cx="266740" cy="834073"/>
          </a:xfrm>
          <a:prstGeom prst="rect">
            <a:avLst/>
          </a:prstGeom>
          <a:ln w="12700">
            <a:miter lim="400000"/>
          </a:ln>
        </p:spPr>
        <p:txBody>
          <a:bodyPr vert="eaVert" wrap="square" lIns="25400" tIns="25400" rIns="25400" bIns="25400" anchor="ctr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accent4"/>
                </a:solidFill>
              </a:defRPr>
            </a:lvl1pPr>
          </a:lstStyle>
          <a:p>
            <a:r>
              <a:rPr lang="en-US" sz="1400" dirty="0">
                <a:solidFill>
                  <a:srgbClr val="00B050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国际教育</a:t>
            </a:r>
            <a:endParaRPr sz="1400" dirty="0">
              <a:solidFill>
                <a:srgbClr val="00B050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E1FAE3-9A81-9A43-E204-4600515997E1}"/>
              </a:ext>
            </a:extLst>
          </p:cNvPr>
          <p:cNvSpPr/>
          <p:nvPr/>
        </p:nvSpPr>
        <p:spPr>
          <a:xfrm>
            <a:off x="860208" y="1503099"/>
            <a:ext cx="1302257" cy="1314354"/>
          </a:xfrm>
          <a:prstGeom prst="rect">
            <a:avLst/>
          </a:prstGeom>
          <a:noFill/>
          <a:ln w="15875">
            <a:solidFill>
              <a:srgbClr val="FF657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0AB7FC-715B-9543-1634-B9E39F655A4D}"/>
              </a:ext>
            </a:extLst>
          </p:cNvPr>
          <p:cNvSpPr txBox="1"/>
          <p:nvPr/>
        </p:nvSpPr>
        <p:spPr>
          <a:xfrm>
            <a:off x="870058" y="1783601"/>
            <a:ext cx="332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6E7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学习效果</a:t>
            </a:r>
          </a:p>
        </p:txBody>
      </p:sp>
      <p:sp>
        <p:nvSpPr>
          <p:cNvPr id="37" name="策略管理">
            <a:extLst>
              <a:ext uri="{FF2B5EF4-FFF2-40B4-BE49-F238E27FC236}">
                <a16:creationId xmlns:a16="http://schemas.microsoft.com/office/drawing/2014/main" id="{7D0236D8-E353-086C-FE17-52A29886D20C}"/>
              </a:ext>
            </a:extLst>
          </p:cNvPr>
          <p:cNvSpPr/>
          <p:nvPr/>
        </p:nvSpPr>
        <p:spPr>
          <a:xfrm>
            <a:off x="1214355" y="1610639"/>
            <a:ext cx="876167" cy="243355"/>
          </a:xfrm>
          <a:prstGeom prst="rect">
            <a:avLst/>
          </a:prstGeom>
          <a:solidFill>
            <a:srgbClr val="FF6E73">
              <a:alpha val="39923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课节报告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8" name="策略管理">
            <a:extLst>
              <a:ext uri="{FF2B5EF4-FFF2-40B4-BE49-F238E27FC236}">
                <a16:creationId xmlns:a16="http://schemas.microsoft.com/office/drawing/2014/main" id="{671F2F3A-89E6-A55B-1883-B20BB2251277}"/>
              </a:ext>
            </a:extLst>
          </p:cNvPr>
          <p:cNvSpPr/>
          <p:nvPr/>
        </p:nvSpPr>
        <p:spPr>
          <a:xfrm>
            <a:off x="1214355" y="1902428"/>
            <a:ext cx="876167" cy="243355"/>
          </a:xfrm>
          <a:prstGeom prst="rect">
            <a:avLst/>
          </a:prstGeom>
          <a:solidFill>
            <a:srgbClr val="FF6E73">
              <a:alpha val="39923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阶段报告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39" name="策略管理">
            <a:extLst>
              <a:ext uri="{FF2B5EF4-FFF2-40B4-BE49-F238E27FC236}">
                <a16:creationId xmlns:a16="http://schemas.microsoft.com/office/drawing/2014/main" id="{A6C75D17-14D1-6D5F-7848-E3501C1D2CF9}"/>
              </a:ext>
            </a:extLst>
          </p:cNvPr>
          <p:cNvSpPr/>
          <p:nvPr/>
        </p:nvSpPr>
        <p:spPr>
          <a:xfrm>
            <a:off x="1214355" y="2489332"/>
            <a:ext cx="876167" cy="243355"/>
          </a:xfrm>
          <a:prstGeom prst="rect">
            <a:avLst/>
          </a:prstGeom>
          <a:solidFill>
            <a:srgbClr val="FF6E73">
              <a:alpha val="39923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课程报告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0" name="策略管理">
            <a:extLst>
              <a:ext uri="{FF2B5EF4-FFF2-40B4-BE49-F238E27FC236}">
                <a16:creationId xmlns:a16="http://schemas.microsoft.com/office/drawing/2014/main" id="{EF3159CA-27BD-BC7A-4902-7EB20EC18DE6}"/>
              </a:ext>
            </a:extLst>
          </p:cNvPr>
          <p:cNvSpPr/>
          <p:nvPr/>
        </p:nvSpPr>
        <p:spPr>
          <a:xfrm>
            <a:off x="1214355" y="2197543"/>
            <a:ext cx="876167" cy="243355"/>
          </a:xfrm>
          <a:prstGeom prst="rect">
            <a:avLst/>
          </a:prstGeom>
          <a:solidFill>
            <a:srgbClr val="FF6E73">
              <a:alpha val="39923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结课报告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1" name="策略管理">
            <a:extLst>
              <a:ext uri="{FF2B5EF4-FFF2-40B4-BE49-F238E27FC236}">
                <a16:creationId xmlns:a16="http://schemas.microsoft.com/office/drawing/2014/main" id="{AC8D6D6A-E746-5606-EA88-8D0C129C4969}"/>
              </a:ext>
            </a:extLst>
          </p:cNvPr>
          <p:cNvSpPr/>
          <p:nvPr/>
        </p:nvSpPr>
        <p:spPr>
          <a:xfrm>
            <a:off x="7550832" y="1661923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进校测评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2" name="策略管理">
            <a:extLst>
              <a:ext uri="{FF2B5EF4-FFF2-40B4-BE49-F238E27FC236}">
                <a16:creationId xmlns:a16="http://schemas.microsoft.com/office/drawing/2014/main" id="{742A505F-8E4E-F80E-23A4-B5D71C7A085F}"/>
              </a:ext>
            </a:extLst>
          </p:cNvPr>
          <p:cNvSpPr/>
          <p:nvPr/>
        </p:nvSpPr>
        <p:spPr>
          <a:xfrm>
            <a:off x="7550832" y="2053792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1v1</a:t>
            </a:r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 咨询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3" name="策略管理">
            <a:extLst>
              <a:ext uri="{FF2B5EF4-FFF2-40B4-BE49-F238E27FC236}">
                <a16:creationId xmlns:a16="http://schemas.microsoft.com/office/drawing/2014/main" id="{2638C39C-EE5D-B869-F92F-F7202F982BBB}"/>
              </a:ext>
            </a:extLst>
          </p:cNvPr>
          <p:cNvSpPr/>
          <p:nvPr/>
        </p:nvSpPr>
        <p:spPr>
          <a:xfrm>
            <a:off x="7550831" y="2445120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投放测评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4" name="策略管理">
            <a:extLst>
              <a:ext uri="{FF2B5EF4-FFF2-40B4-BE49-F238E27FC236}">
                <a16:creationId xmlns:a16="http://schemas.microsoft.com/office/drawing/2014/main" id="{91457307-5914-39AF-390B-3ABCEFC9A575}"/>
              </a:ext>
            </a:extLst>
          </p:cNvPr>
          <p:cNvSpPr/>
          <p:nvPr/>
        </p:nvSpPr>
        <p:spPr>
          <a:xfrm>
            <a:off x="3075649" y="2998681"/>
            <a:ext cx="995135" cy="243355"/>
          </a:xfrm>
          <a:prstGeom prst="rect">
            <a:avLst/>
          </a:prstGeom>
          <a:solidFill>
            <a:srgbClr val="FF6E73">
              <a:alpha val="40000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H5</a:t>
            </a:r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 刷题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5" name="策略管理">
            <a:extLst>
              <a:ext uri="{FF2B5EF4-FFF2-40B4-BE49-F238E27FC236}">
                <a16:creationId xmlns:a16="http://schemas.microsoft.com/office/drawing/2014/main" id="{5CC4FEC3-A84D-EEEC-614C-5872F17B9301}"/>
              </a:ext>
            </a:extLst>
          </p:cNvPr>
          <p:cNvSpPr/>
          <p:nvPr/>
        </p:nvSpPr>
        <p:spPr>
          <a:xfrm>
            <a:off x="3075649" y="3290470"/>
            <a:ext cx="995135" cy="243355"/>
          </a:xfrm>
          <a:prstGeom prst="rect">
            <a:avLst/>
          </a:prstGeom>
          <a:solidFill>
            <a:srgbClr val="FF6E73">
              <a:alpha val="40000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模考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6" name="策略管理">
            <a:extLst>
              <a:ext uri="{FF2B5EF4-FFF2-40B4-BE49-F238E27FC236}">
                <a16:creationId xmlns:a16="http://schemas.microsoft.com/office/drawing/2014/main" id="{13462E4B-8912-A0A1-2144-1F0624209504}"/>
              </a:ext>
            </a:extLst>
          </p:cNvPr>
          <p:cNvSpPr/>
          <p:nvPr/>
        </p:nvSpPr>
        <p:spPr>
          <a:xfrm>
            <a:off x="3075649" y="3877374"/>
            <a:ext cx="995135" cy="243355"/>
          </a:xfrm>
          <a:prstGeom prst="rect">
            <a:avLst/>
          </a:prstGeom>
          <a:solidFill>
            <a:srgbClr val="FF6E73">
              <a:alpha val="40000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错题本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7" name="策略管理">
            <a:extLst>
              <a:ext uri="{FF2B5EF4-FFF2-40B4-BE49-F238E27FC236}">
                <a16:creationId xmlns:a16="http://schemas.microsoft.com/office/drawing/2014/main" id="{1FC200B7-BF68-9607-21CE-9FD95E1BD32F}"/>
              </a:ext>
            </a:extLst>
          </p:cNvPr>
          <p:cNvSpPr/>
          <p:nvPr/>
        </p:nvSpPr>
        <p:spPr>
          <a:xfrm>
            <a:off x="3075649" y="3585585"/>
            <a:ext cx="995135" cy="243355"/>
          </a:xfrm>
          <a:prstGeom prst="rect">
            <a:avLst/>
          </a:prstGeom>
          <a:solidFill>
            <a:srgbClr val="FF6E73">
              <a:alpha val="40000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测评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8" name="策略管理">
            <a:extLst>
              <a:ext uri="{FF2B5EF4-FFF2-40B4-BE49-F238E27FC236}">
                <a16:creationId xmlns:a16="http://schemas.microsoft.com/office/drawing/2014/main" id="{3E81D2DD-749D-58E0-1FB2-6119E0C30A9A}"/>
              </a:ext>
            </a:extLst>
          </p:cNvPr>
          <p:cNvSpPr/>
          <p:nvPr/>
        </p:nvSpPr>
        <p:spPr>
          <a:xfrm>
            <a:off x="4376207" y="3907416"/>
            <a:ext cx="995135" cy="243355"/>
          </a:xfrm>
          <a:prstGeom prst="rect">
            <a:avLst/>
          </a:prstGeom>
          <a:solidFill>
            <a:srgbClr val="FF6E73">
              <a:alpha val="40000"/>
            </a:srgbClr>
          </a:solidFill>
          <a:ln w="12700" cap="rnd">
            <a:solidFill>
              <a:srgbClr val="FF6572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……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817E29-7537-FD3A-634C-826AF6B6AFF6}"/>
              </a:ext>
            </a:extLst>
          </p:cNvPr>
          <p:cNvSpPr/>
          <p:nvPr/>
        </p:nvSpPr>
        <p:spPr>
          <a:xfrm>
            <a:off x="235814" y="4600718"/>
            <a:ext cx="5491385" cy="2183591"/>
          </a:xfrm>
          <a:prstGeom prst="rect">
            <a:avLst/>
          </a:prstGeom>
          <a:noFill/>
          <a:ln w="158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系统功能">
            <a:extLst>
              <a:ext uri="{FF2B5EF4-FFF2-40B4-BE49-F238E27FC236}">
                <a16:creationId xmlns:a16="http://schemas.microsoft.com/office/drawing/2014/main" id="{F7A83F2E-F575-6A66-55A1-2CE8AA07DB2C}"/>
              </a:ext>
            </a:extLst>
          </p:cNvPr>
          <p:cNvSpPr txBox="1"/>
          <p:nvPr/>
        </p:nvSpPr>
        <p:spPr>
          <a:xfrm>
            <a:off x="531699" y="5494196"/>
            <a:ext cx="359073" cy="593690"/>
          </a:xfrm>
          <a:prstGeom prst="rect">
            <a:avLst/>
          </a:prstGeom>
          <a:ln w="12700">
            <a:miter lim="400000"/>
          </a:ln>
        </p:spPr>
        <p:txBody>
          <a:bodyPr vert="eaVert" wrap="square" lIns="25400" tIns="25400" rIns="25400" bIns="25400" anchor="ctr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accent4"/>
                </a:solidFill>
              </a:defRPr>
            </a:lvl1pPr>
          </a:lstStyle>
          <a:p>
            <a:r>
              <a:rPr lang="en-US" sz="2000" dirty="0">
                <a:solidFill>
                  <a:srgbClr val="00B0F0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好课</a:t>
            </a:r>
            <a:endParaRPr sz="2000" dirty="0">
              <a:solidFill>
                <a:srgbClr val="00B0F0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1" name="策略管理">
            <a:extLst>
              <a:ext uri="{FF2B5EF4-FFF2-40B4-BE49-F238E27FC236}">
                <a16:creationId xmlns:a16="http://schemas.microsoft.com/office/drawing/2014/main" id="{3DE0E122-1057-1CF6-A0FD-777646B7B7BD}"/>
              </a:ext>
            </a:extLst>
          </p:cNvPr>
          <p:cNvSpPr/>
          <p:nvPr/>
        </p:nvSpPr>
        <p:spPr>
          <a:xfrm>
            <a:off x="1246842" y="4932125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广告落地页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2" name="策略管理">
            <a:extLst>
              <a:ext uri="{FF2B5EF4-FFF2-40B4-BE49-F238E27FC236}">
                <a16:creationId xmlns:a16="http://schemas.microsoft.com/office/drawing/2014/main" id="{56863B55-B3FE-70A2-DF0E-82CFACA929CE}"/>
              </a:ext>
            </a:extLst>
          </p:cNvPr>
          <p:cNvSpPr/>
          <p:nvPr/>
        </p:nvSpPr>
        <p:spPr>
          <a:xfrm>
            <a:off x="1225743" y="5425713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ROI</a:t>
            </a:r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 报表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3" name="策略管理">
            <a:extLst>
              <a:ext uri="{FF2B5EF4-FFF2-40B4-BE49-F238E27FC236}">
                <a16:creationId xmlns:a16="http://schemas.microsoft.com/office/drawing/2014/main" id="{F21B8F13-4049-7C67-8576-2B0EA716B293}"/>
              </a:ext>
            </a:extLst>
          </p:cNvPr>
          <p:cNvSpPr/>
          <p:nvPr/>
        </p:nvSpPr>
        <p:spPr>
          <a:xfrm>
            <a:off x="2608323" y="5425192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注册登录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4" name="策略管理">
            <a:extLst>
              <a:ext uri="{FF2B5EF4-FFF2-40B4-BE49-F238E27FC236}">
                <a16:creationId xmlns:a16="http://schemas.microsoft.com/office/drawing/2014/main" id="{66533DB4-E824-C544-4D69-01D8892EA9C4}"/>
              </a:ext>
            </a:extLst>
          </p:cNvPr>
          <p:cNvSpPr/>
          <p:nvPr/>
        </p:nvSpPr>
        <p:spPr>
          <a:xfrm>
            <a:off x="1213864" y="5919301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网站门户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5" name="策略管理">
            <a:extLst>
              <a:ext uri="{FF2B5EF4-FFF2-40B4-BE49-F238E27FC236}">
                <a16:creationId xmlns:a16="http://schemas.microsoft.com/office/drawing/2014/main" id="{D88DADBD-E30C-5663-320D-81601F046750}"/>
              </a:ext>
            </a:extLst>
          </p:cNvPr>
          <p:cNvSpPr/>
          <p:nvPr/>
        </p:nvSpPr>
        <p:spPr>
          <a:xfrm>
            <a:off x="2619613" y="4931422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活动引流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7" name="策略管理">
            <a:extLst>
              <a:ext uri="{FF2B5EF4-FFF2-40B4-BE49-F238E27FC236}">
                <a16:creationId xmlns:a16="http://schemas.microsoft.com/office/drawing/2014/main" id="{B38F8F2E-23D4-2492-DFF4-4FEF5C0A5E07}"/>
              </a:ext>
            </a:extLst>
          </p:cNvPr>
          <p:cNvSpPr/>
          <p:nvPr/>
        </p:nvSpPr>
        <p:spPr>
          <a:xfrm>
            <a:off x="2622732" y="5919301"/>
            <a:ext cx="995135" cy="243355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投放系统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8" name="策略管理">
            <a:extLst>
              <a:ext uri="{FF2B5EF4-FFF2-40B4-BE49-F238E27FC236}">
                <a16:creationId xmlns:a16="http://schemas.microsoft.com/office/drawing/2014/main" id="{F5E3B794-4976-B3FF-5385-0A69CD9C0F9A}"/>
              </a:ext>
            </a:extLst>
          </p:cNvPr>
          <p:cNvSpPr/>
          <p:nvPr/>
        </p:nvSpPr>
        <p:spPr>
          <a:xfrm>
            <a:off x="3995605" y="4931421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上课互动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59" name="策略管理">
            <a:extLst>
              <a:ext uri="{FF2B5EF4-FFF2-40B4-BE49-F238E27FC236}">
                <a16:creationId xmlns:a16="http://schemas.microsoft.com/office/drawing/2014/main" id="{EABDFE7E-AB63-0313-3810-8DBDF22B0618}"/>
              </a:ext>
            </a:extLst>
          </p:cNvPr>
          <p:cNvSpPr/>
          <p:nvPr/>
        </p:nvSpPr>
        <p:spPr>
          <a:xfrm>
            <a:off x="3988027" y="5421316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学习中心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0" name="策略管理">
            <a:extLst>
              <a:ext uri="{FF2B5EF4-FFF2-40B4-BE49-F238E27FC236}">
                <a16:creationId xmlns:a16="http://schemas.microsoft.com/office/drawing/2014/main" id="{1A135F61-67E5-85FE-E354-A9AE0EC4711B}"/>
              </a:ext>
            </a:extLst>
          </p:cNvPr>
          <p:cNvSpPr/>
          <p:nvPr/>
        </p:nvSpPr>
        <p:spPr>
          <a:xfrm>
            <a:off x="3988027" y="5919300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评价体系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1" name="策略管理">
            <a:extLst>
              <a:ext uri="{FF2B5EF4-FFF2-40B4-BE49-F238E27FC236}">
                <a16:creationId xmlns:a16="http://schemas.microsoft.com/office/drawing/2014/main" id="{86247FBB-C656-4DC6-E8C6-6F8ED6A50A2F}"/>
              </a:ext>
            </a:extLst>
          </p:cNvPr>
          <p:cNvSpPr/>
          <p:nvPr/>
        </p:nvSpPr>
        <p:spPr>
          <a:xfrm>
            <a:off x="2619613" y="6393981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资料库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2" name="策略管理">
            <a:extLst>
              <a:ext uri="{FF2B5EF4-FFF2-40B4-BE49-F238E27FC236}">
                <a16:creationId xmlns:a16="http://schemas.microsoft.com/office/drawing/2014/main" id="{9EC1065A-E501-37B7-D082-64B66CFAB0C8}"/>
              </a:ext>
            </a:extLst>
          </p:cNvPr>
          <p:cNvSpPr/>
          <p:nvPr/>
        </p:nvSpPr>
        <p:spPr>
          <a:xfrm>
            <a:off x="3988027" y="6363591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练习工具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3" name="策略管理">
            <a:extLst>
              <a:ext uri="{FF2B5EF4-FFF2-40B4-BE49-F238E27FC236}">
                <a16:creationId xmlns:a16="http://schemas.microsoft.com/office/drawing/2014/main" id="{EC0FD9B6-914E-8A7C-4098-9CE44CCCA195}"/>
              </a:ext>
            </a:extLst>
          </p:cNvPr>
          <p:cNvSpPr/>
          <p:nvPr/>
        </p:nvSpPr>
        <p:spPr>
          <a:xfrm>
            <a:off x="1225743" y="6393981"/>
            <a:ext cx="995135" cy="243355"/>
          </a:xfrm>
          <a:prstGeom prst="rect">
            <a:avLst/>
          </a:prstGeom>
          <a:solidFill>
            <a:srgbClr val="00B0F0">
              <a:alpha val="40348"/>
            </a:srgbClr>
          </a:solidFill>
          <a:ln w="12700" cap="rnd">
            <a:solidFill>
              <a:srgbClr val="00B0F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学习报告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7B2D8E5-13BE-D9C8-49B4-CB9923FB28B6}"/>
              </a:ext>
            </a:extLst>
          </p:cNvPr>
          <p:cNvSpPr/>
          <p:nvPr/>
        </p:nvSpPr>
        <p:spPr>
          <a:xfrm>
            <a:off x="6803577" y="1375506"/>
            <a:ext cx="4877359" cy="1598899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系统功能">
            <a:extLst>
              <a:ext uri="{FF2B5EF4-FFF2-40B4-BE49-F238E27FC236}">
                <a16:creationId xmlns:a16="http://schemas.microsoft.com/office/drawing/2014/main" id="{08D38AAF-1E9A-75C1-732F-4C0C6AC2F9DD}"/>
              </a:ext>
            </a:extLst>
          </p:cNvPr>
          <p:cNvSpPr txBox="1"/>
          <p:nvPr/>
        </p:nvSpPr>
        <p:spPr>
          <a:xfrm>
            <a:off x="6985986" y="1803257"/>
            <a:ext cx="266740" cy="834073"/>
          </a:xfrm>
          <a:prstGeom prst="rect">
            <a:avLst/>
          </a:prstGeom>
          <a:ln w="12700">
            <a:miter lim="400000"/>
          </a:ln>
        </p:spPr>
        <p:txBody>
          <a:bodyPr vert="eaVert" wrap="square" lIns="25400" tIns="25400" rIns="25400" bIns="25400" anchor="ctr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accent4"/>
                </a:solidFill>
              </a:defRPr>
            </a:lvl1pPr>
          </a:lstStyle>
          <a:p>
            <a:r>
              <a:rPr lang="en-US" sz="1400" dirty="0">
                <a:solidFill>
                  <a:srgbClr val="00B050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美好家庭</a:t>
            </a:r>
            <a:endParaRPr sz="1400" dirty="0">
              <a:solidFill>
                <a:srgbClr val="00B050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EECF58-B35F-FCB6-B84B-5A1C9812C6AF}"/>
              </a:ext>
            </a:extLst>
          </p:cNvPr>
          <p:cNvSpPr/>
          <p:nvPr/>
        </p:nvSpPr>
        <p:spPr>
          <a:xfrm>
            <a:off x="6803577" y="3128611"/>
            <a:ext cx="4877359" cy="1205691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系统功能">
            <a:extLst>
              <a:ext uri="{FF2B5EF4-FFF2-40B4-BE49-F238E27FC236}">
                <a16:creationId xmlns:a16="http://schemas.microsoft.com/office/drawing/2014/main" id="{4022CE16-708D-8743-A4E6-BC1821D2FEFE}"/>
              </a:ext>
            </a:extLst>
          </p:cNvPr>
          <p:cNvSpPr txBox="1"/>
          <p:nvPr/>
        </p:nvSpPr>
        <p:spPr>
          <a:xfrm>
            <a:off x="6978802" y="3548243"/>
            <a:ext cx="266740" cy="561393"/>
          </a:xfrm>
          <a:prstGeom prst="rect">
            <a:avLst/>
          </a:prstGeom>
          <a:ln w="12700">
            <a:miter lim="400000"/>
          </a:ln>
        </p:spPr>
        <p:txBody>
          <a:bodyPr vert="eaVert" wrap="square" lIns="25400" tIns="25400" rIns="25400" bIns="25400" anchor="ctr">
            <a:spAutoFit/>
          </a:bodyPr>
          <a:lstStyle>
            <a:defPPr>
              <a:defRPr lang="zh-CN"/>
            </a:defPPr>
            <a:lvl1pPr>
              <a:defRPr sz="1500" b="1">
                <a:solidFill>
                  <a:schemeClr val="accent4"/>
                </a:solidFill>
              </a:defRPr>
            </a:lvl1pPr>
          </a:lstStyle>
          <a:p>
            <a:r>
              <a:rPr lang="en-US" sz="1400" dirty="0">
                <a:solidFill>
                  <a:srgbClr val="00B050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考培</a:t>
            </a:r>
            <a:endParaRPr sz="1400" dirty="0">
              <a:solidFill>
                <a:srgbClr val="00B050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8" name="策略管理">
            <a:extLst>
              <a:ext uri="{FF2B5EF4-FFF2-40B4-BE49-F238E27FC236}">
                <a16:creationId xmlns:a16="http://schemas.microsoft.com/office/drawing/2014/main" id="{EB01F75E-5F0F-8E99-ED5F-B909ACF4D138}"/>
              </a:ext>
            </a:extLst>
          </p:cNvPr>
          <p:cNvSpPr/>
          <p:nvPr/>
        </p:nvSpPr>
        <p:spPr>
          <a:xfrm>
            <a:off x="8900517" y="1646991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倾听服务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69" name="策略管理">
            <a:extLst>
              <a:ext uri="{FF2B5EF4-FFF2-40B4-BE49-F238E27FC236}">
                <a16:creationId xmlns:a16="http://schemas.microsoft.com/office/drawing/2014/main" id="{2EE0775E-791E-CF04-4DD8-15F4CA922831}"/>
              </a:ext>
            </a:extLst>
          </p:cNvPr>
          <p:cNvSpPr/>
          <p:nvPr/>
        </p:nvSpPr>
        <p:spPr>
          <a:xfrm>
            <a:off x="8900517" y="2038860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师资入驻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0" name="策略管理">
            <a:extLst>
              <a:ext uri="{FF2B5EF4-FFF2-40B4-BE49-F238E27FC236}">
                <a16:creationId xmlns:a16="http://schemas.microsoft.com/office/drawing/2014/main" id="{C88671B8-77D3-15C9-E959-000772CE57E1}"/>
              </a:ext>
            </a:extLst>
          </p:cNvPr>
          <p:cNvSpPr/>
          <p:nvPr/>
        </p:nvSpPr>
        <p:spPr>
          <a:xfrm>
            <a:off x="8900516" y="2430188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薪酬结算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1" name="策略管理">
            <a:extLst>
              <a:ext uri="{FF2B5EF4-FFF2-40B4-BE49-F238E27FC236}">
                <a16:creationId xmlns:a16="http://schemas.microsoft.com/office/drawing/2014/main" id="{6564DE72-CE30-4978-C4AE-B43F64DE7354}"/>
              </a:ext>
            </a:extLst>
          </p:cNvPr>
          <p:cNvSpPr/>
          <p:nvPr/>
        </p:nvSpPr>
        <p:spPr>
          <a:xfrm>
            <a:off x="10288416" y="1661923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心理 </a:t>
            </a:r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APP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2" name="策略管理">
            <a:extLst>
              <a:ext uri="{FF2B5EF4-FFF2-40B4-BE49-F238E27FC236}">
                <a16:creationId xmlns:a16="http://schemas.microsoft.com/office/drawing/2014/main" id="{6778F888-0160-B29D-0D1C-F58A89947D0E}"/>
              </a:ext>
            </a:extLst>
          </p:cNvPr>
          <p:cNvSpPr/>
          <p:nvPr/>
        </p:nvSpPr>
        <p:spPr>
          <a:xfrm>
            <a:off x="10288416" y="2053792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菁英计划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3" name="策略管理">
            <a:extLst>
              <a:ext uri="{FF2B5EF4-FFF2-40B4-BE49-F238E27FC236}">
                <a16:creationId xmlns:a16="http://schemas.microsoft.com/office/drawing/2014/main" id="{DAF2F290-A515-8CBC-D40E-EE5578CC5A1C}"/>
              </a:ext>
            </a:extLst>
          </p:cNvPr>
          <p:cNvSpPr/>
          <p:nvPr/>
        </p:nvSpPr>
        <p:spPr>
          <a:xfrm>
            <a:off x="10288415" y="2445120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AI</a:t>
            </a:r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 心理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4" name="策略管理">
            <a:extLst>
              <a:ext uri="{FF2B5EF4-FFF2-40B4-BE49-F238E27FC236}">
                <a16:creationId xmlns:a16="http://schemas.microsoft.com/office/drawing/2014/main" id="{E20BD875-FBCA-ED25-FAAD-DAB220118D29}"/>
              </a:ext>
            </a:extLst>
          </p:cNvPr>
          <p:cNvSpPr/>
          <p:nvPr/>
        </p:nvSpPr>
        <p:spPr>
          <a:xfrm>
            <a:off x="7550831" y="3224779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考研官网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5" name="策略管理">
            <a:extLst>
              <a:ext uri="{FF2B5EF4-FFF2-40B4-BE49-F238E27FC236}">
                <a16:creationId xmlns:a16="http://schemas.microsoft.com/office/drawing/2014/main" id="{5AAB861C-09FE-9129-27AA-4846C2882773}"/>
              </a:ext>
            </a:extLst>
          </p:cNvPr>
          <p:cNvSpPr/>
          <p:nvPr/>
        </p:nvSpPr>
        <p:spPr>
          <a:xfrm>
            <a:off x="7550831" y="3616648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公职官网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6" name="策略管理">
            <a:extLst>
              <a:ext uri="{FF2B5EF4-FFF2-40B4-BE49-F238E27FC236}">
                <a16:creationId xmlns:a16="http://schemas.microsoft.com/office/drawing/2014/main" id="{146848E7-43A2-A5E0-465C-4AE55BDCC26A}"/>
              </a:ext>
            </a:extLst>
          </p:cNvPr>
          <p:cNvSpPr/>
          <p:nvPr/>
        </p:nvSpPr>
        <p:spPr>
          <a:xfrm>
            <a:off x="7550830" y="4007976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财经官网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7" name="策略管理">
            <a:extLst>
              <a:ext uri="{FF2B5EF4-FFF2-40B4-BE49-F238E27FC236}">
                <a16:creationId xmlns:a16="http://schemas.microsoft.com/office/drawing/2014/main" id="{C1201DBF-23EE-E02A-9ABB-FF2C32B16028}"/>
              </a:ext>
            </a:extLst>
          </p:cNvPr>
          <p:cNvSpPr/>
          <p:nvPr/>
        </p:nvSpPr>
        <p:spPr>
          <a:xfrm>
            <a:off x="8900516" y="3209847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答疑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8" name="策略管理">
            <a:extLst>
              <a:ext uri="{FF2B5EF4-FFF2-40B4-BE49-F238E27FC236}">
                <a16:creationId xmlns:a16="http://schemas.microsoft.com/office/drawing/2014/main" id="{2C051E8B-D252-AFDA-F6C8-778209DD3D14}"/>
              </a:ext>
            </a:extLst>
          </p:cNvPr>
          <p:cNvSpPr/>
          <p:nvPr/>
        </p:nvSpPr>
        <p:spPr>
          <a:xfrm>
            <a:off x="8900516" y="3601716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1V1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79" name="策略管理">
            <a:extLst>
              <a:ext uri="{FF2B5EF4-FFF2-40B4-BE49-F238E27FC236}">
                <a16:creationId xmlns:a16="http://schemas.microsoft.com/office/drawing/2014/main" id="{9BFC3CE1-DFCF-19A7-DF66-AF995988D514}"/>
              </a:ext>
            </a:extLst>
          </p:cNvPr>
          <p:cNvSpPr/>
          <p:nvPr/>
        </p:nvSpPr>
        <p:spPr>
          <a:xfrm>
            <a:off x="8900515" y="3993044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模考真题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0" name="策略管理">
            <a:extLst>
              <a:ext uri="{FF2B5EF4-FFF2-40B4-BE49-F238E27FC236}">
                <a16:creationId xmlns:a16="http://schemas.microsoft.com/office/drawing/2014/main" id="{30A0C967-797C-7DC2-8F01-3E0FBC1B17AA}"/>
              </a:ext>
            </a:extLst>
          </p:cNvPr>
          <p:cNvSpPr/>
          <p:nvPr/>
        </p:nvSpPr>
        <p:spPr>
          <a:xfrm>
            <a:off x="10288415" y="3224779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公考 </a:t>
            </a:r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APP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1" name="策略管理">
            <a:extLst>
              <a:ext uri="{FF2B5EF4-FFF2-40B4-BE49-F238E27FC236}">
                <a16:creationId xmlns:a16="http://schemas.microsoft.com/office/drawing/2014/main" id="{5FCCCDF3-F5A8-77CB-BA28-146444FFA407}"/>
              </a:ext>
            </a:extLst>
          </p:cNvPr>
          <p:cNvSpPr/>
          <p:nvPr/>
        </p:nvSpPr>
        <p:spPr>
          <a:xfrm>
            <a:off x="10288415" y="3616648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考研助手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2" name="策略管理">
            <a:extLst>
              <a:ext uri="{FF2B5EF4-FFF2-40B4-BE49-F238E27FC236}">
                <a16:creationId xmlns:a16="http://schemas.microsoft.com/office/drawing/2014/main" id="{B1DD3CB4-B0C9-3671-55C6-2653DF2D9639}"/>
              </a:ext>
            </a:extLst>
          </p:cNvPr>
          <p:cNvSpPr/>
          <p:nvPr/>
        </p:nvSpPr>
        <p:spPr>
          <a:xfrm>
            <a:off x="10288414" y="4007976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公告选岗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3" name="策略管理">
            <a:extLst>
              <a:ext uri="{FF2B5EF4-FFF2-40B4-BE49-F238E27FC236}">
                <a16:creationId xmlns:a16="http://schemas.microsoft.com/office/drawing/2014/main" id="{9D182DEE-44E8-5582-46A8-544EA6DA1616}"/>
              </a:ext>
            </a:extLst>
          </p:cNvPr>
          <p:cNvSpPr/>
          <p:nvPr/>
        </p:nvSpPr>
        <p:spPr>
          <a:xfrm>
            <a:off x="7550830" y="4692455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留学官网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4" name="策略管理">
            <a:extLst>
              <a:ext uri="{FF2B5EF4-FFF2-40B4-BE49-F238E27FC236}">
                <a16:creationId xmlns:a16="http://schemas.microsoft.com/office/drawing/2014/main" id="{7A820BFF-E3BD-32F2-9EF6-D4F4E3EE22B2}"/>
              </a:ext>
            </a:extLst>
          </p:cNvPr>
          <p:cNvSpPr/>
          <p:nvPr/>
        </p:nvSpPr>
        <p:spPr>
          <a:xfrm>
            <a:off x="7550830" y="5084324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语言官网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5" name="策略管理">
            <a:extLst>
              <a:ext uri="{FF2B5EF4-FFF2-40B4-BE49-F238E27FC236}">
                <a16:creationId xmlns:a16="http://schemas.microsoft.com/office/drawing/2014/main" id="{5E95FE88-8876-26C3-290C-73A531D403CC}"/>
              </a:ext>
            </a:extLst>
          </p:cNvPr>
          <p:cNvSpPr/>
          <p:nvPr/>
        </p:nvSpPr>
        <p:spPr>
          <a:xfrm>
            <a:off x="7550829" y="5475652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1V1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6" name="策略管理">
            <a:extLst>
              <a:ext uri="{FF2B5EF4-FFF2-40B4-BE49-F238E27FC236}">
                <a16:creationId xmlns:a16="http://schemas.microsoft.com/office/drawing/2014/main" id="{5018B0F0-0694-87A3-68A3-C2BB4BDB457B}"/>
              </a:ext>
            </a:extLst>
          </p:cNvPr>
          <p:cNvSpPr/>
          <p:nvPr/>
        </p:nvSpPr>
        <p:spPr>
          <a:xfrm>
            <a:off x="8900515" y="4677523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AI</a:t>
            </a:r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 陪练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7" name="策略管理">
            <a:extLst>
              <a:ext uri="{FF2B5EF4-FFF2-40B4-BE49-F238E27FC236}">
                <a16:creationId xmlns:a16="http://schemas.microsoft.com/office/drawing/2014/main" id="{F034C4AE-BEE4-BF7B-0B59-2D7F7DA01C86}"/>
              </a:ext>
            </a:extLst>
          </p:cNvPr>
          <p:cNvSpPr/>
          <p:nvPr/>
        </p:nvSpPr>
        <p:spPr>
          <a:xfrm>
            <a:off x="8900515" y="5069392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嗨聊雅思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8" name="策略管理">
            <a:extLst>
              <a:ext uri="{FF2B5EF4-FFF2-40B4-BE49-F238E27FC236}">
                <a16:creationId xmlns:a16="http://schemas.microsoft.com/office/drawing/2014/main" id="{7160A5DC-37F9-3B2E-1408-F4D70E7B59A6}"/>
              </a:ext>
            </a:extLst>
          </p:cNvPr>
          <p:cNvSpPr/>
          <p:nvPr/>
        </p:nvSpPr>
        <p:spPr>
          <a:xfrm>
            <a:off x="8900514" y="5460720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雅思教管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89" name="策略管理">
            <a:extLst>
              <a:ext uri="{FF2B5EF4-FFF2-40B4-BE49-F238E27FC236}">
                <a16:creationId xmlns:a16="http://schemas.microsoft.com/office/drawing/2014/main" id="{3FFADEC0-DFDE-FB6C-4122-BA9DD6BE5666}"/>
              </a:ext>
            </a:extLst>
          </p:cNvPr>
          <p:cNvSpPr/>
          <p:nvPr/>
        </p:nvSpPr>
        <p:spPr>
          <a:xfrm>
            <a:off x="10288414" y="4692455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投放 </a:t>
            </a:r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H5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0" name="策略管理">
            <a:extLst>
              <a:ext uri="{FF2B5EF4-FFF2-40B4-BE49-F238E27FC236}">
                <a16:creationId xmlns:a16="http://schemas.microsoft.com/office/drawing/2014/main" id="{7D596638-99AD-1027-FD6E-6B3DB87EDA85}"/>
              </a:ext>
            </a:extLst>
          </p:cNvPr>
          <p:cNvSpPr/>
          <p:nvPr/>
        </p:nvSpPr>
        <p:spPr>
          <a:xfrm>
            <a:off x="10288414" y="5084324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土豆 </a:t>
            </a:r>
            <a:r>
              <a:rPr lang="en-US" altLang="zh-CN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APP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1" name="策略管理">
            <a:extLst>
              <a:ext uri="{FF2B5EF4-FFF2-40B4-BE49-F238E27FC236}">
                <a16:creationId xmlns:a16="http://schemas.microsoft.com/office/drawing/2014/main" id="{C25DAD34-0291-3472-7408-2A3C45CCD788}"/>
              </a:ext>
            </a:extLst>
          </p:cNvPr>
          <p:cNvSpPr/>
          <p:nvPr/>
        </p:nvSpPr>
        <p:spPr>
          <a:xfrm>
            <a:off x="10288413" y="5475652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雅思官网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67EE5FB-436A-0EAF-472E-ABC7AABDF084}"/>
              </a:ext>
            </a:extLst>
          </p:cNvPr>
          <p:cNvSpPr/>
          <p:nvPr/>
        </p:nvSpPr>
        <p:spPr>
          <a:xfrm>
            <a:off x="6803576" y="5991467"/>
            <a:ext cx="4877359" cy="650163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4E42F88-3E77-9D94-1835-B2F193F9D063}"/>
              </a:ext>
            </a:extLst>
          </p:cNvPr>
          <p:cNvSpPr txBox="1"/>
          <p:nvPr/>
        </p:nvSpPr>
        <p:spPr>
          <a:xfrm>
            <a:off x="6853725" y="6162655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  <a:latin typeface="Roboto" panose="02000000000000000000" pitchFamily="2" charset="0"/>
                <a:ea typeface="微软雅黑" panose="020B0503020204020204" pitchFamily="34" charset="-122"/>
              </a:rPr>
              <a:t>技术建设</a:t>
            </a:r>
          </a:p>
        </p:txBody>
      </p:sp>
      <p:sp>
        <p:nvSpPr>
          <p:cNvPr id="94" name="策略管理">
            <a:extLst>
              <a:ext uri="{FF2B5EF4-FFF2-40B4-BE49-F238E27FC236}">
                <a16:creationId xmlns:a16="http://schemas.microsoft.com/office/drawing/2014/main" id="{D0062E99-6D38-6E76-2DCE-0C139382F8FA}"/>
              </a:ext>
            </a:extLst>
          </p:cNvPr>
          <p:cNvSpPr/>
          <p:nvPr/>
        </p:nvSpPr>
        <p:spPr>
          <a:xfrm>
            <a:off x="7905211" y="6198838"/>
            <a:ext cx="995303" cy="245796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小程序矩阵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5" name="策略管理">
            <a:extLst>
              <a:ext uri="{FF2B5EF4-FFF2-40B4-BE49-F238E27FC236}">
                <a16:creationId xmlns:a16="http://schemas.microsoft.com/office/drawing/2014/main" id="{F42497F2-212B-C31A-ACD2-BE3E0E8B92E6}"/>
              </a:ext>
            </a:extLst>
          </p:cNvPr>
          <p:cNvSpPr/>
          <p:nvPr/>
        </p:nvSpPr>
        <p:spPr>
          <a:xfrm>
            <a:off x="9259922" y="6198837"/>
            <a:ext cx="1033517" cy="230864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教研平台化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  <p:sp>
        <p:nvSpPr>
          <p:cNvPr id="96" name="策略管理">
            <a:extLst>
              <a:ext uri="{FF2B5EF4-FFF2-40B4-BE49-F238E27FC236}">
                <a16:creationId xmlns:a16="http://schemas.microsoft.com/office/drawing/2014/main" id="{51A43C20-DBA5-7B9E-EDC9-5337757630CF}"/>
              </a:ext>
            </a:extLst>
          </p:cNvPr>
          <p:cNvSpPr/>
          <p:nvPr/>
        </p:nvSpPr>
        <p:spPr>
          <a:xfrm>
            <a:off x="10652847" y="6201279"/>
            <a:ext cx="876167" cy="243355"/>
          </a:xfrm>
          <a:prstGeom prst="rect">
            <a:avLst/>
          </a:prstGeom>
          <a:solidFill>
            <a:srgbClr val="00B050"/>
          </a:solidFill>
          <a:ln w="12700" cap="rnd">
            <a:solidFill>
              <a:srgbClr val="00B050"/>
            </a:solidFill>
            <a:prstDash val="solid"/>
            <a:round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25500">
              <a:defRPr sz="25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pPr algn="ctr"/>
            <a:r>
              <a:rPr lang="zh-CN" altLang="en-US" sz="1100" dirty="0">
                <a:solidFill>
                  <a:schemeClr val="bg1"/>
                </a:solidFill>
                <a:latin typeface="Roboto" panose="02000000000000000000" pitchFamily="2" charset="0"/>
                <a:ea typeface="微软雅黑" panose="020B0503020204020204" pitchFamily="34" charset="-122"/>
                <a:sym typeface="Roboto" panose="02000000000000000000" pitchFamily="2" charset="0"/>
              </a:rPr>
              <a:t>官网建设</a:t>
            </a:r>
            <a:endParaRPr lang="zh-CN" sz="1100" dirty="0">
              <a:solidFill>
                <a:schemeClr val="bg1"/>
              </a:solidFill>
              <a:latin typeface="Roboto" panose="02000000000000000000" pitchFamily="2" charset="0"/>
              <a:ea typeface="微软雅黑" panose="020B0503020204020204" pitchFamily="34" charset="-122"/>
              <a:sym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83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业务决策辅助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B183DF-D5F2-364C-1984-E10B6F5F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714125"/>
              </p:ext>
            </p:extLst>
          </p:nvPr>
        </p:nvGraphicFramePr>
        <p:xfrm>
          <a:off x="2032000" y="4011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DF55220-1154-E7BD-C5D1-D9715BB9A524}"/>
              </a:ext>
            </a:extLst>
          </p:cNvPr>
          <p:cNvSpPr txBox="1"/>
          <p:nvPr/>
        </p:nvSpPr>
        <p:spPr>
          <a:xfrm>
            <a:off x="4746912" y="4178994"/>
            <a:ext cx="1800493" cy="19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312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薪酬结算</a:t>
            </a:r>
            <a:endParaRPr kumimoji="1" lang="en-US" altLang="zh-CN" sz="2800" b="1" dirty="0">
              <a:solidFill>
                <a:srgbClr val="FF312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主讲多账号问题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”元单问题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032850-5883-6A8A-1D8B-7F49019DBF9E}"/>
              </a:ext>
            </a:extLst>
          </p:cNvPr>
          <p:cNvSpPr txBox="1"/>
          <p:nvPr/>
        </p:nvSpPr>
        <p:spPr>
          <a:xfrm>
            <a:off x="7753920" y="3418625"/>
            <a:ext cx="2339102" cy="318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312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咨询业务分析</a:t>
            </a:r>
            <a:endParaRPr kumimoji="1" lang="en-US" altLang="zh-CN" sz="2800" b="1" dirty="0">
              <a:solidFill>
                <a:srgbClr val="FF312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退费原因分类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付费用户模型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复购率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首次预约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咨询时间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多次咨询时间间隔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20418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dirty="0">
                <a:solidFill>
                  <a:srgbClr val="2827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技术建设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A415180-FE71-A0DE-2AB8-3C66FDB58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976685"/>
              </p:ext>
            </p:extLst>
          </p:nvPr>
        </p:nvGraphicFramePr>
        <p:xfrm>
          <a:off x="2032000" y="127687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070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5960" y="1890808"/>
            <a:ext cx="9339731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敢打硬仗，能打胜仗，打大胜仗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F35A1B-ADF1-2798-49EE-D12946198F14}"/>
              </a:ext>
            </a:extLst>
          </p:cNvPr>
          <p:cNvSpPr txBox="1"/>
          <p:nvPr/>
        </p:nvSpPr>
        <p:spPr>
          <a:xfrm>
            <a:off x="365960" y="2879155"/>
            <a:ext cx="609414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kumimoji="1"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正确做事   做正确的事</a:t>
            </a:r>
            <a:endParaRPr kumimoji="1"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588042" y="4011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282728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领域经验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82728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97" name="图示 96">
            <a:extLst>
              <a:ext uri="{FF2B5EF4-FFF2-40B4-BE49-F238E27FC236}">
                <a16:creationId xmlns:a16="http://schemas.microsoft.com/office/drawing/2014/main" id="{306472C0-276E-0141-78A1-1BCAD40E1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323253"/>
              </p:ext>
            </p:extLst>
          </p:nvPr>
        </p:nvGraphicFramePr>
        <p:xfrm>
          <a:off x="2540000" y="1439445"/>
          <a:ext cx="7112000" cy="5017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27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2651" y="2036116"/>
            <a:ext cx="6538595" cy="1920557"/>
            <a:chOff x="2707972" y="-1016956"/>
            <a:chExt cx="8718126" cy="2560745"/>
          </a:xfrm>
        </p:grpSpPr>
        <p:sp>
          <p:nvSpPr>
            <p:cNvPr id="3" name="微软雅黑BOLD  130点"/>
            <p:cNvSpPr txBox="1"/>
            <p:nvPr/>
          </p:nvSpPr>
          <p:spPr>
            <a:xfrm>
              <a:off x="5487578" y="-1016956"/>
              <a:ext cx="3489960" cy="161882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3577" tIns="53577" rIns="53577" bIns="53577" anchor="ctr">
              <a:spAutoFit/>
            </a:bodyPr>
            <a:lstStyle>
              <a:lvl1pPr>
                <a:defRPr sz="8800">
                  <a:solidFill>
                    <a:srgbClr val="333333"/>
                  </a:solidFill>
                  <a:latin typeface="Avenir Next Regular" panose="020B0803020202020204"/>
                  <a:ea typeface="Avenir Next Regular" panose="020B0803020202020204"/>
                  <a:cs typeface="Avenir Next Regular" panose="020B0803020202020204"/>
                  <a:sym typeface="Avenir Next Regular" panose="020B0803020202020204"/>
                </a:defRPr>
              </a:lvl1pPr>
            </a:lstStyle>
            <a:p>
              <a:pPr algn="ctr"/>
              <a:r>
                <a:rPr lang="en-US" sz="7200" dirty="0">
                  <a:solidFill>
                    <a:srgbClr val="22272D"/>
                  </a:solidFill>
                  <a:latin typeface="Arial Black" panose="020B0A04020102020204" pitchFamily="34" charset="0"/>
                  <a:ea typeface="微软雅黑" charset="-122"/>
                  <a:cs typeface="Arial Black" panose="020B0A04020102020204" pitchFamily="34" charset="0"/>
                </a:rPr>
                <a:t>02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707972" y="601448"/>
              <a:ext cx="8718126" cy="94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关键产出</a:t>
              </a:r>
              <a:endPara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80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6B3149-76AA-539D-D846-DB536FDE151A}"/>
              </a:ext>
            </a:extLst>
          </p:cNvPr>
          <p:cNvSpPr txBox="1"/>
          <p:nvPr/>
        </p:nvSpPr>
        <p:spPr>
          <a:xfrm>
            <a:off x="1178736" y="3888716"/>
            <a:ext cx="976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 </a:t>
            </a:r>
            <a:r>
              <a:rPr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 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垂类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团队多业务的特色，构建多个业务场景的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平台能力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B05CD-0FDC-67D2-F899-83F71300CF91}"/>
              </a:ext>
            </a:extLst>
          </p:cNvPr>
          <p:cNvSpPr txBox="1"/>
          <p:nvPr/>
        </p:nvSpPr>
        <p:spPr>
          <a:xfrm>
            <a:off x="645670" y="2222990"/>
            <a:ext cx="1090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微信小程序矩阵</a:t>
            </a:r>
            <a:r>
              <a:rPr lang="zh-CN" altLang="en-US" sz="2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技术生态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，助力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20+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个小程序快速迭代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79E7B6-BD0E-2DEE-BE98-54FB3F8AC8B0}"/>
              </a:ext>
            </a:extLst>
          </p:cNvPr>
          <p:cNvSpPr txBox="1"/>
          <p:nvPr/>
        </p:nvSpPr>
        <p:spPr>
          <a:xfrm>
            <a:off x="319635" y="3055853"/>
            <a:ext cx="11595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以菁英计划为牵引，高质交付美好家庭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心理咨询平台</a:t>
            </a:r>
            <a:r>
              <a:rPr lang="zh-CN" altLang="en-US" sz="2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基础能力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线上化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7ACE92-D659-33FE-50E9-52FAFDBC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250" y="5210511"/>
            <a:ext cx="2197750" cy="16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0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1BED246-F2DA-CD65-039F-17068B4C8D88}"/>
              </a:ext>
            </a:extLst>
          </p:cNvPr>
          <p:cNvGrpSpPr/>
          <p:nvPr/>
        </p:nvGrpSpPr>
        <p:grpSpPr>
          <a:xfrm>
            <a:off x="4522751" y="2283561"/>
            <a:ext cx="3416320" cy="2530719"/>
            <a:chOff x="3124991" y="1971179"/>
            <a:chExt cx="3416320" cy="253071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1BE8242-4273-580C-C8A7-AD675C44B1D8}"/>
                </a:ext>
              </a:extLst>
            </p:cNvPr>
            <p:cNvSpPr/>
            <p:nvPr/>
          </p:nvSpPr>
          <p:spPr>
            <a:xfrm>
              <a:off x="4070065" y="1971179"/>
              <a:ext cx="1526172" cy="1526171"/>
            </a:xfrm>
            <a:prstGeom prst="ellipse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Microsoft YaHei" panose="020B0503020204020204" pitchFamily="34" charset="-122"/>
                <a:ea typeface="Microsoft YaHei" panose="020B0503020204020204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6" name="矩形: 圆角 17">
              <a:extLst>
                <a:ext uri="{FF2B5EF4-FFF2-40B4-BE49-F238E27FC236}">
                  <a16:creationId xmlns:a16="http://schemas.microsoft.com/office/drawing/2014/main" id="{487CFA08-035A-C8A4-D66F-8A3EE21C0D26}"/>
                </a:ext>
              </a:extLst>
            </p:cNvPr>
            <p:cNvSpPr/>
            <p:nvPr/>
          </p:nvSpPr>
          <p:spPr>
            <a:xfrm>
              <a:off x="3818498" y="3094842"/>
              <a:ext cx="645688" cy="645688"/>
            </a:xfrm>
            <a:prstGeom prst="roundRect">
              <a:avLst/>
            </a:prstGeom>
            <a:solidFill>
              <a:srgbClr val="00B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1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C3355C-1A79-C5C9-1E8F-4EDE3702448C}"/>
                </a:ext>
              </a:extLst>
            </p:cNvPr>
            <p:cNvSpPr txBox="1"/>
            <p:nvPr/>
          </p:nvSpPr>
          <p:spPr>
            <a:xfrm>
              <a:off x="3124991" y="3978678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思源黑体" panose="020B0500000000000000" pitchFamily="34" charset="-122"/>
                </a:rPr>
                <a:t>小程序矩阵技术生态</a:t>
              </a:r>
            </a:p>
          </p:txBody>
        </p:sp>
      </p:grpSp>
      <p:pic>
        <p:nvPicPr>
          <p:cNvPr id="8" name="图形 7" descr="维恩图">
            <a:extLst>
              <a:ext uri="{FF2B5EF4-FFF2-40B4-BE49-F238E27FC236}">
                <a16:creationId xmlns:a16="http://schemas.microsoft.com/office/drawing/2014/main" id="{1FCE4818-724D-0690-0CF4-63185F3A8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067" y="2723049"/>
            <a:ext cx="645688" cy="6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5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6480_4*l_h_i*1_3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Title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3252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1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1_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6480_4*l_h_i*1_1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3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4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5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3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1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1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6480_4*l_h_i*1_3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1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3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4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6480_4*l_h_i*1_1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5_5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5_5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f*1_5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l_h_f"/>
  <p:tag name="KSO_WM_UNIT_INDEX" val="1_5_1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6480_4*l_h_i*1_5_2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1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3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3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6480_4*l_h_i*1_3_4"/>
  <p:tag name="KSO_WM_TEMPLATE_CATEGORY" val="diagram"/>
  <p:tag name="KSO_WM_TEMPLATE_INDEX" val="20216480"/>
  <p:tag name="KSO_WM_UNIT_LAYERLEVEL" val="1_1_1"/>
  <p:tag name="KSO_WM_TAG_VERSION" val="1.0"/>
  <p:tag name="KSO_WM_BEAUTIFY_FLAG" val="#wm#"/>
  <p:tag name="KSO_WM_UNIT_TYPE" val="l_h_i"/>
  <p:tag name="KSO_WM_UNIT_INDEX" val="1_3_4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9550</TotalTime>
  <Words>2233</Words>
  <Application>Microsoft Macintosh PowerPoint</Application>
  <PresentationFormat>宽屏</PresentationFormat>
  <Paragraphs>594</Paragraphs>
  <Slides>52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等线</vt:lpstr>
      <vt:lpstr>KaiTi</vt:lpstr>
      <vt:lpstr>宋体</vt:lpstr>
      <vt:lpstr>宋体</vt:lpstr>
      <vt:lpstr>微软雅黑</vt:lpstr>
      <vt:lpstr>微软雅黑</vt:lpstr>
      <vt:lpstr>Arial</vt:lpstr>
      <vt:lpstr>Arial Black</vt:lpstr>
      <vt:lpstr>Calibri</vt:lpstr>
      <vt:lpstr>Calibri Light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bjhl</dc:creator>
  <cp:lastModifiedBy>Microsoft Office User</cp:lastModifiedBy>
  <cp:revision>486</cp:revision>
  <dcterms:created xsi:type="dcterms:W3CDTF">2023-02-06T03:16:22Z</dcterms:created>
  <dcterms:modified xsi:type="dcterms:W3CDTF">2024-06-26T10:19:13Z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